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0" r:id="rId2"/>
    <p:sldId id="283" r:id="rId3"/>
    <p:sldId id="256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29" r:id="rId18"/>
  </p:sldIdLst>
  <p:sldSz cx="12192000" cy="6858000"/>
  <p:notesSz cx="6858000" cy="9144000"/>
  <p:embeddedFontLst>
    <p:embeddedFont>
      <p:font typeface="Segoe UI Light 8" panose="02010600030101010101" charset="0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微软雅黑 Light" panose="020B0502040204020203" pitchFamily="34" charset="-122"/>
      <p:regular r:id="rId23"/>
    </p:embeddedFont>
    <p:embeddedFont>
      <p:font typeface="等线" panose="02010600030101010101" pitchFamily="2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95327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1DC9B-3F48-4339-9406-B53A04E0B99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C35572-C8D7-4452-AE11-EC1025C72BB3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新闻客户端</a:t>
          </a:r>
          <a:endParaRPr lang="zh-CN" altLang="en-US" dirty="0"/>
        </a:p>
      </dgm:t>
    </dgm:pt>
    <dgm:pt modelId="{38D79949-0FE2-4727-B18B-F5DE054BC122}" type="parTrans" cxnId="{C7361C2C-B837-46E2-849A-B913B3EF8253}">
      <dgm:prSet/>
      <dgm:spPr/>
      <dgm:t>
        <a:bodyPr/>
        <a:lstStyle/>
        <a:p>
          <a:endParaRPr lang="zh-CN" altLang="en-US"/>
        </a:p>
      </dgm:t>
    </dgm:pt>
    <dgm:pt modelId="{F5654BCF-2E0F-4B19-A7AE-EC524EBB7C79}" type="sibTrans" cxnId="{C7361C2C-B837-46E2-849A-B913B3EF8253}">
      <dgm:prSet/>
      <dgm:spPr/>
      <dgm:t>
        <a:bodyPr/>
        <a:lstStyle/>
        <a:p>
          <a:endParaRPr lang="zh-CN" altLang="en-US"/>
        </a:p>
      </dgm:t>
    </dgm:pt>
    <dgm:pt modelId="{8C187F76-8E0A-4BF9-BDD3-7D6FC68D5BBD}">
      <dgm:prSet phldrT="[文本]"/>
      <dgm:spPr/>
      <dgm:t>
        <a:bodyPr/>
        <a:lstStyle/>
        <a:p>
          <a:r>
            <a:rPr lang="zh-CN" altLang="en-US" dirty="0" smtClean="0"/>
            <a:t>新闻</a:t>
          </a:r>
          <a:endParaRPr lang="zh-CN" altLang="en-US" dirty="0"/>
        </a:p>
      </dgm:t>
    </dgm:pt>
    <dgm:pt modelId="{77A89E17-3D26-4CE7-B0C9-1AF6DE104BC4}" type="parTrans" cxnId="{56B20003-A7A1-4D53-BF4E-77861B12CFF4}">
      <dgm:prSet/>
      <dgm:spPr/>
      <dgm:t>
        <a:bodyPr/>
        <a:lstStyle/>
        <a:p>
          <a:endParaRPr lang="zh-CN" altLang="en-US"/>
        </a:p>
      </dgm:t>
    </dgm:pt>
    <dgm:pt modelId="{20B0A6EC-5D20-4134-BED4-567410E6CB02}" type="sibTrans" cxnId="{56B20003-A7A1-4D53-BF4E-77861B12CFF4}">
      <dgm:prSet/>
      <dgm:spPr/>
      <dgm:t>
        <a:bodyPr/>
        <a:lstStyle/>
        <a:p>
          <a:endParaRPr lang="zh-CN" altLang="en-US"/>
        </a:p>
      </dgm:t>
    </dgm:pt>
    <dgm:pt modelId="{924E8573-EBB4-4133-A092-DD6BE0F9400C}">
      <dgm:prSet phldrT="[文本]"/>
      <dgm:spPr/>
      <dgm:t>
        <a:bodyPr/>
        <a:lstStyle/>
        <a:p>
          <a:r>
            <a:rPr lang="zh-CN" altLang="en-US" dirty="0" smtClean="0"/>
            <a:t>评论</a:t>
          </a:r>
          <a:endParaRPr lang="zh-CN" altLang="en-US" dirty="0"/>
        </a:p>
      </dgm:t>
    </dgm:pt>
    <dgm:pt modelId="{6EA7CCBF-8210-46AC-AC85-417DDD0DB602}" type="parTrans" cxnId="{FD6A50DA-9017-4592-8987-29128ACE6FEE}">
      <dgm:prSet/>
      <dgm:spPr/>
      <dgm:t>
        <a:bodyPr/>
        <a:lstStyle/>
        <a:p>
          <a:endParaRPr lang="zh-CN" altLang="en-US"/>
        </a:p>
      </dgm:t>
    </dgm:pt>
    <dgm:pt modelId="{CEA6863E-B2CF-4BFA-A14C-27055546685D}" type="sibTrans" cxnId="{FD6A50DA-9017-4592-8987-29128ACE6FEE}">
      <dgm:prSet/>
      <dgm:spPr/>
      <dgm:t>
        <a:bodyPr/>
        <a:lstStyle/>
        <a:p>
          <a:endParaRPr lang="zh-CN" altLang="en-US"/>
        </a:p>
      </dgm:t>
    </dgm:pt>
    <dgm:pt modelId="{04BC8B27-18E9-4284-BDDE-F69A9721B789}">
      <dgm:prSet phldrT="[文本]"/>
      <dgm:spPr/>
      <dgm:t>
        <a:bodyPr/>
        <a:lstStyle/>
        <a:p>
          <a:r>
            <a:rPr lang="zh-CN" altLang="en-US" dirty="0" smtClean="0"/>
            <a:t>选项、推荐、广告</a:t>
          </a:r>
          <a:endParaRPr lang="zh-CN" altLang="en-US" dirty="0"/>
        </a:p>
      </dgm:t>
    </dgm:pt>
    <dgm:pt modelId="{D4CFB190-8430-465B-953F-5FADC5FFD14C}" type="parTrans" cxnId="{2261C48F-7519-4BCE-88C7-D8BD74AF6CF4}">
      <dgm:prSet/>
      <dgm:spPr/>
      <dgm:t>
        <a:bodyPr/>
        <a:lstStyle/>
        <a:p>
          <a:endParaRPr lang="zh-CN" altLang="en-US"/>
        </a:p>
      </dgm:t>
    </dgm:pt>
    <dgm:pt modelId="{B5F386C1-B3E5-4DB9-973D-E45CDAA08727}" type="sibTrans" cxnId="{2261C48F-7519-4BCE-88C7-D8BD74AF6CF4}">
      <dgm:prSet/>
      <dgm:spPr/>
      <dgm:t>
        <a:bodyPr/>
        <a:lstStyle/>
        <a:p>
          <a:endParaRPr lang="zh-CN" altLang="en-US"/>
        </a:p>
      </dgm:t>
    </dgm:pt>
    <dgm:pt modelId="{56242517-A914-497A-B520-CEAAFD8B5024}">
      <dgm:prSet phldrT="[文本]"/>
      <dgm:spPr/>
      <dgm:t>
        <a:bodyPr/>
        <a:lstStyle/>
        <a:p>
          <a:r>
            <a:rPr lang="zh-CN" altLang="en-US" dirty="0" smtClean="0"/>
            <a:t>新闻摘要</a:t>
          </a:r>
          <a:endParaRPr lang="zh-CN" altLang="en-US" dirty="0"/>
        </a:p>
      </dgm:t>
    </dgm:pt>
    <dgm:pt modelId="{C263EC73-79A6-4463-968A-BE3D9B092D72}" type="parTrans" cxnId="{88F58FAD-F5F7-4806-B692-0777BD139E12}">
      <dgm:prSet/>
      <dgm:spPr/>
      <dgm:t>
        <a:bodyPr/>
        <a:lstStyle/>
        <a:p>
          <a:endParaRPr lang="zh-CN" altLang="en-US"/>
        </a:p>
      </dgm:t>
    </dgm:pt>
    <dgm:pt modelId="{AE7418D9-6543-4BE0-990B-1249923BE0C9}" type="sibTrans" cxnId="{88F58FAD-F5F7-4806-B692-0777BD139E12}">
      <dgm:prSet/>
      <dgm:spPr/>
      <dgm:t>
        <a:bodyPr/>
        <a:lstStyle/>
        <a:p>
          <a:endParaRPr lang="zh-CN" altLang="en-US"/>
        </a:p>
      </dgm:t>
    </dgm:pt>
    <dgm:pt modelId="{6FAF9391-804A-47B3-A565-84FD4D44861D}">
      <dgm:prSet phldrT="[文本]"/>
      <dgm:spPr/>
      <dgm:t>
        <a:bodyPr/>
        <a:lstStyle/>
        <a:p>
          <a:r>
            <a:rPr lang="zh-CN" altLang="en-US" dirty="0" smtClean="0"/>
            <a:t>新闻正文</a:t>
          </a:r>
          <a:endParaRPr lang="zh-CN" altLang="en-US" dirty="0"/>
        </a:p>
      </dgm:t>
    </dgm:pt>
    <dgm:pt modelId="{B4BD14FD-66AB-4344-8A42-189F36451F7C}" type="parTrans" cxnId="{7DEBC7FA-CCA6-4FA6-9B8D-F84F3BF90E14}">
      <dgm:prSet/>
      <dgm:spPr/>
      <dgm:t>
        <a:bodyPr/>
        <a:lstStyle/>
        <a:p>
          <a:endParaRPr lang="zh-CN" altLang="en-US"/>
        </a:p>
      </dgm:t>
    </dgm:pt>
    <dgm:pt modelId="{00BBFF02-CC7D-40B8-BCE2-D378DDA5511F}" type="sibTrans" cxnId="{7DEBC7FA-CCA6-4FA6-9B8D-F84F3BF90E14}">
      <dgm:prSet/>
      <dgm:spPr/>
      <dgm:t>
        <a:bodyPr/>
        <a:lstStyle/>
        <a:p>
          <a:endParaRPr lang="zh-CN" altLang="en-US"/>
        </a:p>
      </dgm:t>
    </dgm:pt>
    <dgm:pt modelId="{B2E6612E-5BA3-46BF-9AF8-60FD0F266AC2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图片模糊</a:t>
          </a:r>
          <a:endParaRPr lang="zh-CN" altLang="en-US" dirty="0"/>
        </a:p>
      </dgm:t>
    </dgm:pt>
    <dgm:pt modelId="{7DBB3767-A17C-47D6-894C-AE8EC1B98134}" type="parTrans" cxnId="{D992D5C3-1246-4358-A0C1-A70CF36B9B90}">
      <dgm:prSet/>
      <dgm:spPr/>
      <dgm:t>
        <a:bodyPr/>
        <a:lstStyle/>
        <a:p>
          <a:endParaRPr lang="zh-CN" altLang="en-US"/>
        </a:p>
      </dgm:t>
    </dgm:pt>
    <dgm:pt modelId="{72B6AF9C-23A2-486F-9342-E752CC04ADA4}" type="sibTrans" cxnId="{D992D5C3-1246-4358-A0C1-A70CF36B9B90}">
      <dgm:prSet/>
      <dgm:spPr/>
      <dgm:t>
        <a:bodyPr/>
        <a:lstStyle/>
        <a:p>
          <a:endParaRPr lang="zh-CN" altLang="en-US"/>
        </a:p>
      </dgm:t>
    </dgm:pt>
    <dgm:pt modelId="{C6CF73E4-BCF4-4463-834C-C81CEB1C777F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新闻盖章</a:t>
          </a:r>
          <a:endParaRPr lang="zh-CN" altLang="en-US" dirty="0"/>
        </a:p>
      </dgm:t>
    </dgm:pt>
    <dgm:pt modelId="{9EE1E694-BA84-4AE1-927D-A22EA08E018D}" type="parTrans" cxnId="{277210B1-FF8E-4049-A992-342D6B2D2ACC}">
      <dgm:prSet/>
      <dgm:spPr/>
      <dgm:t>
        <a:bodyPr/>
        <a:lstStyle/>
        <a:p>
          <a:endParaRPr lang="zh-CN" altLang="en-US"/>
        </a:p>
      </dgm:t>
    </dgm:pt>
    <dgm:pt modelId="{68F08D9E-8259-4FDB-B5E0-0EC4F9395382}" type="sibTrans" cxnId="{277210B1-FF8E-4049-A992-342D6B2D2ACC}">
      <dgm:prSet/>
      <dgm:spPr/>
      <dgm:t>
        <a:bodyPr/>
        <a:lstStyle/>
        <a:p>
          <a:endParaRPr lang="zh-CN" altLang="en-US"/>
        </a:p>
      </dgm:t>
    </dgm:pt>
    <dgm:pt modelId="{D4F45135-527A-4E26-AC44-43EE05ECFCE7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滚动截屏</a:t>
          </a:r>
          <a:endParaRPr lang="zh-CN" altLang="en-US" dirty="0"/>
        </a:p>
      </dgm:t>
    </dgm:pt>
    <dgm:pt modelId="{C4986A01-746E-4056-96F4-48EFDB78482A}" type="parTrans" cxnId="{8F358AA7-24B8-4958-A69F-257C8AA3C39C}">
      <dgm:prSet/>
      <dgm:spPr/>
      <dgm:t>
        <a:bodyPr/>
        <a:lstStyle/>
        <a:p>
          <a:endParaRPr lang="zh-CN" altLang="en-US"/>
        </a:p>
      </dgm:t>
    </dgm:pt>
    <dgm:pt modelId="{4453A540-875D-44AE-AAA5-DB66B372B83D}" type="sibTrans" cxnId="{8F358AA7-24B8-4958-A69F-257C8AA3C39C}">
      <dgm:prSet/>
      <dgm:spPr/>
      <dgm:t>
        <a:bodyPr/>
        <a:lstStyle/>
        <a:p>
          <a:endParaRPr lang="zh-CN" altLang="en-US"/>
        </a:p>
      </dgm:t>
    </dgm:pt>
    <dgm:pt modelId="{8AA8716F-804C-4BE7-9796-59B345E632E8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新闻盖章</a:t>
          </a:r>
          <a:endParaRPr lang="zh-CN" altLang="en-US" dirty="0"/>
        </a:p>
      </dgm:t>
    </dgm:pt>
    <dgm:pt modelId="{9906ACE1-A76C-4A33-8254-1C1E19EF4603}" type="parTrans" cxnId="{478EB0C9-90C6-4752-A509-D0B71120DFE7}">
      <dgm:prSet/>
      <dgm:spPr/>
      <dgm:t>
        <a:bodyPr/>
        <a:lstStyle/>
        <a:p>
          <a:endParaRPr lang="zh-CN" altLang="en-US"/>
        </a:p>
      </dgm:t>
    </dgm:pt>
    <dgm:pt modelId="{1B0F2DAA-0CFC-4B25-8763-8353532A06FF}" type="sibTrans" cxnId="{478EB0C9-90C6-4752-A509-D0B71120DFE7}">
      <dgm:prSet/>
      <dgm:spPr/>
      <dgm:t>
        <a:bodyPr/>
        <a:lstStyle/>
        <a:p>
          <a:endParaRPr lang="zh-CN" altLang="en-US"/>
        </a:p>
      </dgm:t>
    </dgm:pt>
    <dgm:pt modelId="{92398206-5A0E-4A89-8052-63CE01E7917C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dirty="0" smtClean="0"/>
            <a:t>滚动截屏</a:t>
          </a:r>
          <a:endParaRPr lang="zh-CN" altLang="en-US" dirty="0"/>
        </a:p>
      </dgm:t>
    </dgm:pt>
    <dgm:pt modelId="{37DCF2A8-907A-4658-9D17-CC74409E49A0}" type="parTrans" cxnId="{01725E31-A5D5-40B7-8170-E99ACC8F1D86}">
      <dgm:prSet/>
      <dgm:spPr/>
      <dgm:t>
        <a:bodyPr/>
        <a:lstStyle/>
        <a:p>
          <a:endParaRPr lang="zh-CN" altLang="en-US"/>
        </a:p>
      </dgm:t>
    </dgm:pt>
    <dgm:pt modelId="{6428D7A8-48B1-499D-B63D-1DA1DFA3921A}" type="sibTrans" cxnId="{01725E31-A5D5-40B7-8170-E99ACC8F1D86}">
      <dgm:prSet/>
      <dgm:spPr/>
      <dgm:t>
        <a:bodyPr/>
        <a:lstStyle/>
        <a:p>
          <a:endParaRPr lang="zh-CN" altLang="en-US"/>
        </a:p>
      </dgm:t>
    </dgm:pt>
    <dgm:pt modelId="{C8C99DB2-D5BD-4501-9FD3-C9A9E50DC4F8}" type="pres">
      <dgm:prSet presAssocID="{EC11DC9B-3F48-4339-9406-B53A04E0B9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87D28D-4053-45AC-AB72-01C0E5839BCB}" type="pres">
      <dgm:prSet presAssocID="{5FC35572-C8D7-4452-AE11-EC1025C72BB3}" presName="hierRoot1" presStyleCnt="0">
        <dgm:presLayoutVars>
          <dgm:hierBranch val="init"/>
        </dgm:presLayoutVars>
      </dgm:prSet>
      <dgm:spPr/>
    </dgm:pt>
    <dgm:pt modelId="{E6C53DF5-E88E-40A7-ACC2-839418C13073}" type="pres">
      <dgm:prSet presAssocID="{5FC35572-C8D7-4452-AE11-EC1025C72BB3}" presName="rootComposite1" presStyleCnt="0"/>
      <dgm:spPr/>
    </dgm:pt>
    <dgm:pt modelId="{62DA1C3D-1ABF-42F3-9172-F92E5DF7EC84}" type="pres">
      <dgm:prSet presAssocID="{5FC35572-C8D7-4452-AE11-EC1025C72BB3}" presName="rootText1" presStyleLbl="node0" presStyleIdx="0" presStyleCnt="1">
        <dgm:presLayoutVars>
          <dgm:chPref val="3"/>
        </dgm:presLayoutVars>
      </dgm:prSet>
      <dgm:spPr/>
    </dgm:pt>
    <dgm:pt modelId="{A564AEC8-A86C-4873-BD36-90332F48B63A}" type="pres">
      <dgm:prSet presAssocID="{5FC35572-C8D7-4452-AE11-EC1025C72BB3}" presName="rootConnector1" presStyleLbl="node1" presStyleIdx="0" presStyleCnt="0"/>
      <dgm:spPr/>
    </dgm:pt>
    <dgm:pt modelId="{424DCD3E-E3C0-4E7A-A691-43CEDB420EB2}" type="pres">
      <dgm:prSet presAssocID="{5FC35572-C8D7-4452-AE11-EC1025C72BB3}" presName="hierChild2" presStyleCnt="0"/>
      <dgm:spPr/>
    </dgm:pt>
    <dgm:pt modelId="{7686C702-2BB2-4828-98C0-FBE7298A6647}" type="pres">
      <dgm:prSet presAssocID="{77A89E17-3D26-4CE7-B0C9-1AF6DE104BC4}" presName="Name37" presStyleLbl="parChTrans1D2" presStyleIdx="0" presStyleCnt="3"/>
      <dgm:spPr/>
    </dgm:pt>
    <dgm:pt modelId="{BF2DAADE-7731-4C7D-BB7E-E69BE3E5A78C}" type="pres">
      <dgm:prSet presAssocID="{8C187F76-8E0A-4BF9-BDD3-7D6FC68D5BBD}" presName="hierRoot2" presStyleCnt="0">
        <dgm:presLayoutVars>
          <dgm:hierBranch val="init"/>
        </dgm:presLayoutVars>
      </dgm:prSet>
      <dgm:spPr/>
    </dgm:pt>
    <dgm:pt modelId="{D65326AB-2321-4913-A18E-E04AE14BB9A4}" type="pres">
      <dgm:prSet presAssocID="{8C187F76-8E0A-4BF9-BDD3-7D6FC68D5BBD}" presName="rootComposite" presStyleCnt="0"/>
      <dgm:spPr/>
    </dgm:pt>
    <dgm:pt modelId="{387429E8-BF26-4561-9504-196E2CCEC9D1}" type="pres">
      <dgm:prSet presAssocID="{8C187F76-8E0A-4BF9-BDD3-7D6FC68D5BBD}" presName="rootText" presStyleLbl="node2" presStyleIdx="0" presStyleCnt="3">
        <dgm:presLayoutVars>
          <dgm:chPref val="3"/>
        </dgm:presLayoutVars>
      </dgm:prSet>
      <dgm:spPr/>
    </dgm:pt>
    <dgm:pt modelId="{D3A86FA2-E1B6-4F21-8FFE-B6A56E5EA2D0}" type="pres">
      <dgm:prSet presAssocID="{8C187F76-8E0A-4BF9-BDD3-7D6FC68D5BBD}" presName="rootConnector" presStyleLbl="node2" presStyleIdx="0" presStyleCnt="3"/>
      <dgm:spPr/>
    </dgm:pt>
    <dgm:pt modelId="{BD8AFEDC-761D-4FA8-B08F-A7DC274974EC}" type="pres">
      <dgm:prSet presAssocID="{8C187F76-8E0A-4BF9-BDD3-7D6FC68D5BBD}" presName="hierChild4" presStyleCnt="0"/>
      <dgm:spPr/>
    </dgm:pt>
    <dgm:pt modelId="{AE30F77C-306D-4BB8-9F28-00B724423080}" type="pres">
      <dgm:prSet presAssocID="{C263EC73-79A6-4463-968A-BE3D9B092D72}" presName="Name37" presStyleLbl="parChTrans1D3" presStyleIdx="0" presStyleCnt="4"/>
      <dgm:spPr/>
    </dgm:pt>
    <dgm:pt modelId="{D2B2C9B0-9693-4E24-BE9A-8623AA15109E}" type="pres">
      <dgm:prSet presAssocID="{56242517-A914-497A-B520-CEAAFD8B5024}" presName="hierRoot2" presStyleCnt="0">
        <dgm:presLayoutVars>
          <dgm:hierBranch val="init"/>
        </dgm:presLayoutVars>
      </dgm:prSet>
      <dgm:spPr/>
    </dgm:pt>
    <dgm:pt modelId="{876ABC6C-0748-4C4D-B0B3-9B4879AB5C33}" type="pres">
      <dgm:prSet presAssocID="{56242517-A914-497A-B520-CEAAFD8B5024}" presName="rootComposite" presStyleCnt="0"/>
      <dgm:spPr/>
    </dgm:pt>
    <dgm:pt modelId="{A0F681AB-77D2-4404-A66C-B771A8FC8164}" type="pres">
      <dgm:prSet presAssocID="{56242517-A914-497A-B520-CEAAFD8B502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433EC7-C23C-4D07-92F7-5727DEE20957}" type="pres">
      <dgm:prSet presAssocID="{56242517-A914-497A-B520-CEAAFD8B5024}" presName="rootConnector" presStyleLbl="node3" presStyleIdx="0" presStyleCnt="4"/>
      <dgm:spPr/>
    </dgm:pt>
    <dgm:pt modelId="{BB496CCE-C28F-42F7-95C2-DB7D9865AAC7}" type="pres">
      <dgm:prSet presAssocID="{56242517-A914-497A-B520-CEAAFD8B5024}" presName="hierChild4" presStyleCnt="0"/>
      <dgm:spPr/>
    </dgm:pt>
    <dgm:pt modelId="{2938C515-5AB5-47D9-9631-D876BE1A4784}" type="pres">
      <dgm:prSet presAssocID="{7DBB3767-A17C-47D6-894C-AE8EC1B98134}" presName="Name37" presStyleLbl="parChTrans1D4" presStyleIdx="0" presStyleCnt="3"/>
      <dgm:spPr/>
    </dgm:pt>
    <dgm:pt modelId="{4C277B30-5D3D-4E76-A7EE-6A64DED7CBC6}" type="pres">
      <dgm:prSet presAssocID="{B2E6612E-5BA3-46BF-9AF8-60FD0F266AC2}" presName="hierRoot2" presStyleCnt="0">
        <dgm:presLayoutVars>
          <dgm:hierBranch val="init"/>
        </dgm:presLayoutVars>
      </dgm:prSet>
      <dgm:spPr/>
    </dgm:pt>
    <dgm:pt modelId="{A23B84DA-6F74-4E8D-B57D-BEE68EEE0482}" type="pres">
      <dgm:prSet presAssocID="{B2E6612E-5BA3-46BF-9AF8-60FD0F266AC2}" presName="rootComposite" presStyleCnt="0"/>
      <dgm:spPr/>
    </dgm:pt>
    <dgm:pt modelId="{8EB1E11A-7F7D-4D82-A815-2B04100BB075}" type="pres">
      <dgm:prSet presAssocID="{B2E6612E-5BA3-46BF-9AF8-60FD0F266AC2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4AC620-0C14-45BC-BCEA-029238D0E3C7}" type="pres">
      <dgm:prSet presAssocID="{B2E6612E-5BA3-46BF-9AF8-60FD0F266AC2}" presName="rootConnector" presStyleLbl="node4" presStyleIdx="0" presStyleCnt="3"/>
      <dgm:spPr/>
    </dgm:pt>
    <dgm:pt modelId="{C5F13CCD-1207-4535-8B7B-D8BF0A151C0C}" type="pres">
      <dgm:prSet presAssocID="{B2E6612E-5BA3-46BF-9AF8-60FD0F266AC2}" presName="hierChild4" presStyleCnt="0"/>
      <dgm:spPr/>
    </dgm:pt>
    <dgm:pt modelId="{94F0EF72-94B0-47A5-AFD3-019E7D7E70AA}" type="pres">
      <dgm:prSet presAssocID="{B2E6612E-5BA3-46BF-9AF8-60FD0F266AC2}" presName="hierChild5" presStyleCnt="0"/>
      <dgm:spPr/>
    </dgm:pt>
    <dgm:pt modelId="{250BA29B-F4EC-4A14-B009-10D8528FEE19}" type="pres">
      <dgm:prSet presAssocID="{56242517-A914-497A-B520-CEAAFD8B5024}" presName="hierChild5" presStyleCnt="0"/>
      <dgm:spPr/>
    </dgm:pt>
    <dgm:pt modelId="{81D02B09-F77B-416A-9BEB-F234E2EE55F6}" type="pres">
      <dgm:prSet presAssocID="{B4BD14FD-66AB-4344-8A42-189F36451F7C}" presName="Name37" presStyleLbl="parChTrans1D3" presStyleIdx="1" presStyleCnt="4"/>
      <dgm:spPr/>
    </dgm:pt>
    <dgm:pt modelId="{02AF2E76-54AB-411F-9CB0-81C2FA8D0A37}" type="pres">
      <dgm:prSet presAssocID="{6FAF9391-804A-47B3-A565-84FD4D44861D}" presName="hierRoot2" presStyleCnt="0">
        <dgm:presLayoutVars>
          <dgm:hierBranch val="init"/>
        </dgm:presLayoutVars>
      </dgm:prSet>
      <dgm:spPr/>
    </dgm:pt>
    <dgm:pt modelId="{890BBDC1-5BF5-45D3-B085-5B391E93E50F}" type="pres">
      <dgm:prSet presAssocID="{6FAF9391-804A-47B3-A565-84FD4D44861D}" presName="rootComposite" presStyleCnt="0"/>
      <dgm:spPr/>
    </dgm:pt>
    <dgm:pt modelId="{D6D88E6A-559D-45F5-B27C-356601C86656}" type="pres">
      <dgm:prSet presAssocID="{6FAF9391-804A-47B3-A565-84FD4D44861D}" presName="rootText" presStyleLbl="node3" presStyleIdx="1" presStyleCnt="4">
        <dgm:presLayoutVars>
          <dgm:chPref val="3"/>
        </dgm:presLayoutVars>
      </dgm:prSet>
      <dgm:spPr/>
    </dgm:pt>
    <dgm:pt modelId="{1121798C-AAA1-4328-9802-DC1CA4A5D767}" type="pres">
      <dgm:prSet presAssocID="{6FAF9391-804A-47B3-A565-84FD4D44861D}" presName="rootConnector" presStyleLbl="node3" presStyleIdx="1" presStyleCnt="4"/>
      <dgm:spPr/>
    </dgm:pt>
    <dgm:pt modelId="{84F63972-2630-43EA-9536-6CE991ED54D3}" type="pres">
      <dgm:prSet presAssocID="{6FAF9391-804A-47B3-A565-84FD4D44861D}" presName="hierChild4" presStyleCnt="0"/>
      <dgm:spPr/>
    </dgm:pt>
    <dgm:pt modelId="{26CC0658-44D1-4120-844A-DAC32DF0FA77}" type="pres">
      <dgm:prSet presAssocID="{9EE1E694-BA84-4AE1-927D-A22EA08E018D}" presName="Name37" presStyleLbl="parChTrans1D4" presStyleIdx="1" presStyleCnt="3"/>
      <dgm:spPr/>
    </dgm:pt>
    <dgm:pt modelId="{DCD8F339-A37B-4F1B-9A81-05C6DF56B163}" type="pres">
      <dgm:prSet presAssocID="{C6CF73E4-BCF4-4463-834C-C81CEB1C777F}" presName="hierRoot2" presStyleCnt="0">
        <dgm:presLayoutVars>
          <dgm:hierBranch val="init"/>
        </dgm:presLayoutVars>
      </dgm:prSet>
      <dgm:spPr/>
    </dgm:pt>
    <dgm:pt modelId="{17AD1783-380E-4497-BC68-900680A43741}" type="pres">
      <dgm:prSet presAssocID="{C6CF73E4-BCF4-4463-834C-C81CEB1C777F}" presName="rootComposite" presStyleCnt="0"/>
      <dgm:spPr/>
    </dgm:pt>
    <dgm:pt modelId="{72DF91B5-2AB2-4080-A549-24F7D518CAC6}" type="pres">
      <dgm:prSet presAssocID="{C6CF73E4-BCF4-4463-834C-C81CEB1C777F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079790-473B-4C13-83F9-42FBB82C37E8}" type="pres">
      <dgm:prSet presAssocID="{C6CF73E4-BCF4-4463-834C-C81CEB1C777F}" presName="rootConnector" presStyleLbl="node4" presStyleIdx="1" presStyleCnt="3"/>
      <dgm:spPr/>
    </dgm:pt>
    <dgm:pt modelId="{D9B30ABA-81ED-4305-B820-88E307F06D74}" type="pres">
      <dgm:prSet presAssocID="{C6CF73E4-BCF4-4463-834C-C81CEB1C777F}" presName="hierChild4" presStyleCnt="0"/>
      <dgm:spPr/>
    </dgm:pt>
    <dgm:pt modelId="{318A2870-0429-49F6-A255-95B02EEBA7BE}" type="pres">
      <dgm:prSet presAssocID="{C6CF73E4-BCF4-4463-834C-C81CEB1C777F}" presName="hierChild5" presStyleCnt="0"/>
      <dgm:spPr/>
    </dgm:pt>
    <dgm:pt modelId="{EC44DAA6-A0EA-4FF3-8F2D-3E4D19CF9D3D}" type="pres">
      <dgm:prSet presAssocID="{C4986A01-746E-4056-96F4-48EFDB78482A}" presName="Name37" presStyleLbl="parChTrans1D4" presStyleIdx="2" presStyleCnt="3"/>
      <dgm:spPr/>
    </dgm:pt>
    <dgm:pt modelId="{33D5A6BE-90DB-45EA-9872-B21B38EF08F9}" type="pres">
      <dgm:prSet presAssocID="{D4F45135-527A-4E26-AC44-43EE05ECFCE7}" presName="hierRoot2" presStyleCnt="0">
        <dgm:presLayoutVars>
          <dgm:hierBranch val="init"/>
        </dgm:presLayoutVars>
      </dgm:prSet>
      <dgm:spPr/>
    </dgm:pt>
    <dgm:pt modelId="{59DA4B8E-D420-4354-8249-465A4AB89C16}" type="pres">
      <dgm:prSet presAssocID="{D4F45135-527A-4E26-AC44-43EE05ECFCE7}" presName="rootComposite" presStyleCnt="0"/>
      <dgm:spPr/>
    </dgm:pt>
    <dgm:pt modelId="{A27CED9A-9059-44A6-84C7-A3BB34847469}" type="pres">
      <dgm:prSet presAssocID="{D4F45135-527A-4E26-AC44-43EE05ECFCE7}" presName="rootText" presStyleLbl="node4" presStyleIdx="2" presStyleCnt="3">
        <dgm:presLayoutVars>
          <dgm:chPref val="3"/>
        </dgm:presLayoutVars>
      </dgm:prSet>
      <dgm:spPr/>
    </dgm:pt>
    <dgm:pt modelId="{C5B21314-5B3B-4101-9300-1DCE8D09387C}" type="pres">
      <dgm:prSet presAssocID="{D4F45135-527A-4E26-AC44-43EE05ECFCE7}" presName="rootConnector" presStyleLbl="node4" presStyleIdx="2" presStyleCnt="3"/>
      <dgm:spPr/>
    </dgm:pt>
    <dgm:pt modelId="{1371744B-F93E-41E7-9E99-32A2F78675F1}" type="pres">
      <dgm:prSet presAssocID="{D4F45135-527A-4E26-AC44-43EE05ECFCE7}" presName="hierChild4" presStyleCnt="0"/>
      <dgm:spPr/>
    </dgm:pt>
    <dgm:pt modelId="{13E2BB5B-7164-4E61-A0C0-368E22421D5A}" type="pres">
      <dgm:prSet presAssocID="{D4F45135-527A-4E26-AC44-43EE05ECFCE7}" presName="hierChild5" presStyleCnt="0"/>
      <dgm:spPr/>
    </dgm:pt>
    <dgm:pt modelId="{67AE896C-688B-4A5A-8A0B-7DFA229DC97B}" type="pres">
      <dgm:prSet presAssocID="{6FAF9391-804A-47B3-A565-84FD4D44861D}" presName="hierChild5" presStyleCnt="0"/>
      <dgm:spPr/>
    </dgm:pt>
    <dgm:pt modelId="{3BC5FE0A-1F55-480A-B9D5-85C296A3EBE0}" type="pres">
      <dgm:prSet presAssocID="{8C187F76-8E0A-4BF9-BDD3-7D6FC68D5BBD}" presName="hierChild5" presStyleCnt="0"/>
      <dgm:spPr/>
    </dgm:pt>
    <dgm:pt modelId="{BBA238FE-9FB5-4F4D-B9D5-72650BD7FDC9}" type="pres">
      <dgm:prSet presAssocID="{6EA7CCBF-8210-46AC-AC85-417DDD0DB602}" presName="Name37" presStyleLbl="parChTrans1D2" presStyleIdx="1" presStyleCnt="3"/>
      <dgm:spPr/>
    </dgm:pt>
    <dgm:pt modelId="{3E7B6897-E3CC-4221-9A0B-CDC414FDDF61}" type="pres">
      <dgm:prSet presAssocID="{924E8573-EBB4-4133-A092-DD6BE0F9400C}" presName="hierRoot2" presStyleCnt="0">
        <dgm:presLayoutVars>
          <dgm:hierBranch val="init"/>
        </dgm:presLayoutVars>
      </dgm:prSet>
      <dgm:spPr/>
    </dgm:pt>
    <dgm:pt modelId="{910B2DEB-E3AC-4BD1-B584-830EA5BA0B6B}" type="pres">
      <dgm:prSet presAssocID="{924E8573-EBB4-4133-A092-DD6BE0F9400C}" presName="rootComposite" presStyleCnt="0"/>
      <dgm:spPr/>
    </dgm:pt>
    <dgm:pt modelId="{BB8A84CF-ADD9-4432-BA1D-6E3D3EBEA1E9}" type="pres">
      <dgm:prSet presAssocID="{924E8573-EBB4-4133-A092-DD6BE0F9400C}" presName="rootText" presStyleLbl="node2" presStyleIdx="1" presStyleCnt="3">
        <dgm:presLayoutVars>
          <dgm:chPref val="3"/>
        </dgm:presLayoutVars>
      </dgm:prSet>
      <dgm:spPr/>
    </dgm:pt>
    <dgm:pt modelId="{CB864902-5D9B-4156-BD6E-7F9542EEC1AC}" type="pres">
      <dgm:prSet presAssocID="{924E8573-EBB4-4133-A092-DD6BE0F9400C}" presName="rootConnector" presStyleLbl="node2" presStyleIdx="1" presStyleCnt="3"/>
      <dgm:spPr/>
    </dgm:pt>
    <dgm:pt modelId="{5B02DB33-0AA0-4A02-963A-9D9644FE2BD3}" type="pres">
      <dgm:prSet presAssocID="{924E8573-EBB4-4133-A092-DD6BE0F9400C}" presName="hierChild4" presStyleCnt="0"/>
      <dgm:spPr/>
    </dgm:pt>
    <dgm:pt modelId="{D7D80316-1C31-43A8-80D6-889C3CD34307}" type="pres">
      <dgm:prSet presAssocID="{9906ACE1-A76C-4A33-8254-1C1E19EF4603}" presName="Name37" presStyleLbl="parChTrans1D3" presStyleIdx="2" presStyleCnt="4"/>
      <dgm:spPr/>
    </dgm:pt>
    <dgm:pt modelId="{CC54690D-B774-4859-8CD6-D144FC78ABAB}" type="pres">
      <dgm:prSet presAssocID="{8AA8716F-804C-4BE7-9796-59B345E632E8}" presName="hierRoot2" presStyleCnt="0">
        <dgm:presLayoutVars>
          <dgm:hierBranch val="init"/>
        </dgm:presLayoutVars>
      </dgm:prSet>
      <dgm:spPr/>
    </dgm:pt>
    <dgm:pt modelId="{21858ECC-D403-4AE8-9A0D-E74FAF239CAE}" type="pres">
      <dgm:prSet presAssocID="{8AA8716F-804C-4BE7-9796-59B345E632E8}" presName="rootComposite" presStyleCnt="0"/>
      <dgm:spPr/>
    </dgm:pt>
    <dgm:pt modelId="{621B17A5-BDA3-4E81-8494-4195B151EB26}" type="pres">
      <dgm:prSet presAssocID="{8AA8716F-804C-4BE7-9796-59B345E632E8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1D6695-D263-4DB2-BA39-5BAE1FEDEE30}" type="pres">
      <dgm:prSet presAssocID="{8AA8716F-804C-4BE7-9796-59B345E632E8}" presName="rootConnector" presStyleLbl="node3" presStyleIdx="2" presStyleCnt="4"/>
      <dgm:spPr/>
    </dgm:pt>
    <dgm:pt modelId="{85060722-67C0-4737-B8E2-DC75BEEF234D}" type="pres">
      <dgm:prSet presAssocID="{8AA8716F-804C-4BE7-9796-59B345E632E8}" presName="hierChild4" presStyleCnt="0"/>
      <dgm:spPr/>
    </dgm:pt>
    <dgm:pt modelId="{E9CBEEA2-1876-4705-AF6F-36F5F1B611BD}" type="pres">
      <dgm:prSet presAssocID="{8AA8716F-804C-4BE7-9796-59B345E632E8}" presName="hierChild5" presStyleCnt="0"/>
      <dgm:spPr/>
    </dgm:pt>
    <dgm:pt modelId="{734D8CB6-D057-4C6A-9714-C281E629DFBB}" type="pres">
      <dgm:prSet presAssocID="{37DCF2A8-907A-4658-9D17-CC74409E49A0}" presName="Name37" presStyleLbl="parChTrans1D3" presStyleIdx="3" presStyleCnt="4"/>
      <dgm:spPr/>
    </dgm:pt>
    <dgm:pt modelId="{4E59F80C-87EC-429B-89E4-6C8E74A8B22C}" type="pres">
      <dgm:prSet presAssocID="{92398206-5A0E-4A89-8052-63CE01E7917C}" presName="hierRoot2" presStyleCnt="0">
        <dgm:presLayoutVars>
          <dgm:hierBranch val="init"/>
        </dgm:presLayoutVars>
      </dgm:prSet>
      <dgm:spPr/>
    </dgm:pt>
    <dgm:pt modelId="{FF757A59-6C58-4070-BAEA-C1EA16FDFFA2}" type="pres">
      <dgm:prSet presAssocID="{92398206-5A0E-4A89-8052-63CE01E7917C}" presName="rootComposite" presStyleCnt="0"/>
      <dgm:spPr/>
    </dgm:pt>
    <dgm:pt modelId="{61BD61DD-7768-4CD0-9668-C28B915E9725}" type="pres">
      <dgm:prSet presAssocID="{92398206-5A0E-4A89-8052-63CE01E7917C}" presName="rootText" presStyleLbl="node3" presStyleIdx="3" presStyleCnt="4">
        <dgm:presLayoutVars>
          <dgm:chPref val="3"/>
        </dgm:presLayoutVars>
      </dgm:prSet>
      <dgm:spPr/>
    </dgm:pt>
    <dgm:pt modelId="{B2344400-05CC-40BB-BBB2-7B9B4ED1DEBA}" type="pres">
      <dgm:prSet presAssocID="{92398206-5A0E-4A89-8052-63CE01E7917C}" presName="rootConnector" presStyleLbl="node3" presStyleIdx="3" presStyleCnt="4"/>
      <dgm:spPr/>
    </dgm:pt>
    <dgm:pt modelId="{9CF2616C-46BD-4D25-BBD4-3400AE692EB7}" type="pres">
      <dgm:prSet presAssocID="{92398206-5A0E-4A89-8052-63CE01E7917C}" presName="hierChild4" presStyleCnt="0"/>
      <dgm:spPr/>
    </dgm:pt>
    <dgm:pt modelId="{8231D3E3-EB7B-4CA1-8B63-29D3382473F3}" type="pres">
      <dgm:prSet presAssocID="{92398206-5A0E-4A89-8052-63CE01E7917C}" presName="hierChild5" presStyleCnt="0"/>
      <dgm:spPr/>
    </dgm:pt>
    <dgm:pt modelId="{460F55F1-92D6-49E6-8910-3A7C2F1DF1C7}" type="pres">
      <dgm:prSet presAssocID="{924E8573-EBB4-4133-A092-DD6BE0F9400C}" presName="hierChild5" presStyleCnt="0"/>
      <dgm:spPr/>
    </dgm:pt>
    <dgm:pt modelId="{8007A0D6-7F94-48DD-BF2B-B06E17A6C6DD}" type="pres">
      <dgm:prSet presAssocID="{D4CFB190-8430-465B-953F-5FADC5FFD14C}" presName="Name37" presStyleLbl="parChTrans1D2" presStyleIdx="2" presStyleCnt="3"/>
      <dgm:spPr/>
    </dgm:pt>
    <dgm:pt modelId="{ECFF5E28-A9B8-4A60-9907-1CC5EE506AC8}" type="pres">
      <dgm:prSet presAssocID="{04BC8B27-18E9-4284-BDDE-F69A9721B789}" presName="hierRoot2" presStyleCnt="0">
        <dgm:presLayoutVars>
          <dgm:hierBranch val="init"/>
        </dgm:presLayoutVars>
      </dgm:prSet>
      <dgm:spPr/>
    </dgm:pt>
    <dgm:pt modelId="{D6E1741C-6ADA-4CC3-884C-3F75104EB637}" type="pres">
      <dgm:prSet presAssocID="{04BC8B27-18E9-4284-BDDE-F69A9721B789}" presName="rootComposite" presStyleCnt="0"/>
      <dgm:spPr/>
    </dgm:pt>
    <dgm:pt modelId="{2130AF68-D146-4EDC-B1FA-6D814AC398A7}" type="pres">
      <dgm:prSet presAssocID="{04BC8B27-18E9-4284-BDDE-F69A9721B789}" presName="rootText" presStyleLbl="node2" presStyleIdx="2" presStyleCnt="3">
        <dgm:presLayoutVars>
          <dgm:chPref val="3"/>
        </dgm:presLayoutVars>
      </dgm:prSet>
      <dgm:spPr/>
    </dgm:pt>
    <dgm:pt modelId="{25A0A3F5-AC3D-4F34-978E-6C55C08B5305}" type="pres">
      <dgm:prSet presAssocID="{04BC8B27-18E9-4284-BDDE-F69A9721B789}" presName="rootConnector" presStyleLbl="node2" presStyleIdx="2" presStyleCnt="3"/>
      <dgm:spPr/>
    </dgm:pt>
    <dgm:pt modelId="{413D6623-C3D7-4AB5-854F-73971E237EDB}" type="pres">
      <dgm:prSet presAssocID="{04BC8B27-18E9-4284-BDDE-F69A9721B789}" presName="hierChild4" presStyleCnt="0"/>
      <dgm:spPr/>
    </dgm:pt>
    <dgm:pt modelId="{834E3BFC-BED5-411B-A4BE-C7C3C187CE45}" type="pres">
      <dgm:prSet presAssocID="{04BC8B27-18E9-4284-BDDE-F69A9721B789}" presName="hierChild5" presStyleCnt="0"/>
      <dgm:spPr/>
    </dgm:pt>
    <dgm:pt modelId="{4EFC18DE-A7E6-4943-A82B-296BD5A31FB3}" type="pres">
      <dgm:prSet presAssocID="{5FC35572-C8D7-4452-AE11-EC1025C72BB3}" presName="hierChild3" presStyleCnt="0"/>
      <dgm:spPr/>
    </dgm:pt>
  </dgm:ptLst>
  <dgm:cxnLst>
    <dgm:cxn modelId="{88F58FAD-F5F7-4806-B692-0777BD139E12}" srcId="{8C187F76-8E0A-4BF9-BDD3-7D6FC68D5BBD}" destId="{56242517-A914-497A-B520-CEAAFD8B5024}" srcOrd="0" destOrd="0" parTransId="{C263EC73-79A6-4463-968A-BE3D9B092D72}" sibTransId="{AE7418D9-6543-4BE0-990B-1249923BE0C9}"/>
    <dgm:cxn modelId="{7C39F4F4-94C1-469D-A74C-7DE40D1D6ECE}" type="presOf" srcId="{D4CFB190-8430-465B-953F-5FADC5FFD14C}" destId="{8007A0D6-7F94-48DD-BF2B-B06E17A6C6DD}" srcOrd="0" destOrd="0" presId="urn:microsoft.com/office/officeart/2005/8/layout/orgChart1"/>
    <dgm:cxn modelId="{CCB3D19B-C2FB-4FB0-84D8-9AD19BFB340A}" type="presOf" srcId="{C6CF73E4-BCF4-4463-834C-C81CEB1C777F}" destId="{72DF91B5-2AB2-4080-A549-24F7D518CAC6}" srcOrd="0" destOrd="0" presId="urn:microsoft.com/office/officeart/2005/8/layout/orgChart1"/>
    <dgm:cxn modelId="{FBA6B1A3-A96A-4F19-922F-D59B1E5F42A2}" type="presOf" srcId="{04BC8B27-18E9-4284-BDDE-F69A9721B789}" destId="{2130AF68-D146-4EDC-B1FA-6D814AC398A7}" srcOrd="0" destOrd="0" presId="urn:microsoft.com/office/officeart/2005/8/layout/orgChart1"/>
    <dgm:cxn modelId="{CE25FC64-AE1D-428C-B01E-29B0D0EC45AD}" type="presOf" srcId="{B4BD14FD-66AB-4344-8A42-189F36451F7C}" destId="{81D02B09-F77B-416A-9BEB-F234E2EE55F6}" srcOrd="0" destOrd="0" presId="urn:microsoft.com/office/officeart/2005/8/layout/orgChart1"/>
    <dgm:cxn modelId="{56B20003-A7A1-4D53-BF4E-77861B12CFF4}" srcId="{5FC35572-C8D7-4452-AE11-EC1025C72BB3}" destId="{8C187F76-8E0A-4BF9-BDD3-7D6FC68D5BBD}" srcOrd="0" destOrd="0" parTransId="{77A89E17-3D26-4CE7-B0C9-1AF6DE104BC4}" sibTransId="{20B0A6EC-5D20-4134-BED4-567410E6CB02}"/>
    <dgm:cxn modelId="{E815FE51-5438-4B27-831C-AF5B19A72F9B}" type="presOf" srcId="{37DCF2A8-907A-4658-9D17-CC74409E49A0}" destId="{734D8CB6-D057-4C6A-9714-C281E629DFBB}" srcOrd="0" destOrd="0" presId="urn:microsoft.com/office/officeart/2005/8/layout/orgChart1"/>
    <dgm:cxn modelId="{F68B99E1-04C5-4894-BC6D-458D671ACF7F}" type="presOf" srcId="{7DBB3767-A17C-47D6-894C-AE8EC1B98134}" destId="{2938C515-5AB5-47D9-9631-D876BE1A4784}" srcOrd="0" destOrd="0" presId="urn:microsoft.com/office/officeart/2005/8/layout/orgChart1"/>
    <dgm:cxn modelId="{01725E31-A5D5-40B7-8170-E99ACC8F1D86}" srcId="{924E8573-EBB4-4133-A092-DD6BE0F9400C}" destId="{92398206-5A0E-4A89-8052-63CE01E7917C}" srcOrd="1" destOrd="0" parTransId="{37DCF2A8-907A-4658-9D17-CC74409E49A0}" sibTransId="{6428D7A8-48B1-499D-B63D-1DA1DFA3921A}"/>
    <dgm:cxn modelId="{90C0166B-815F-4B50-B353-17BC88230F94}" type="presOf" srcId="{924E8573-EBB4-4133-A092-DD6BE0F9400C}" destId="{BB8A84CF-ADD9-4432-BA1D-6E3D3EBEA1E9}" srcOrd="0" destOrd="0" presId="urn:microsoft.com/office/officeart/2005/8/layout/orgChart1"/>
    <dgm:cxn modelId="{7B3993C5-A107-4244-B8E9-2248C52AF155}" type="presOf" srcId="{B2E6612E-5BA3-46BF-9AF8-60FD0F266AC2}" destId="{DB4AC620-0C14-45BC-BCEA-029238D0E3C7}" srcOrd="1" destOrd="0" presId="urn:microsoft.com/office/officeart/2005/8/layout/orgChart1"/>
    <dgm:cxn modelId="{AA6D4DB8-D390-43F1-9767-AF9D6A05EC98}" type="presOf" srcId="{8AA8716F-804C-4BE7-9796-59B345E632E8}" destId="{621B17A5-BDA3-4E81-8494-4195B151EB26}" srcOrd="0" destOrd="0" presId="urn:microsoft.com/office/officeart/2005/8/layout/orgChart1"/>
    <dgm:cxn modelId="{14B23D25-A2A4-49B5-9F9E-61B363621CD9}" type="presOf" srcId="{5FC35572-C8D7-4452-AE11-EC1025C72BB3}" destId="{62DA1C3D-1ABF-42F3-9172-F92E5DF7EC84}" srcOrd="0" destOrd="0" presId="urn:microsoft.com/office/officeart/2005/8/layout/orgChart1"/>
    <dgm:cxn modelId="{F5A069E0-69F8-4E91-92F5-2865D53F9A1E}" type="presOf" srcId="{924E8573-EBB4-4133-A092-DD6BE0F9400C}" destId="{CB864902-5D9B-4156-BD6E-7F9542EEC1AC}" srcOrd="1" destOrd="0" presId="urn:microsoft.com/office/officeart/2005/8/layout/orgChart1"/>
    <dgm:cxn modelId="{478EB0C9-90C6-4752-A509-D0B71120DFE7}" srcId="{924E8573-EBB4-4133-A092-DD6BE0F9400C}" destId="{8AA8716F-804C-4BE7-9796-59B345E632E8}" srcOrd="0" destOrd="0" parTransId="{9906ACE1-A76C-4A33-8254-1C1E19EF4603}" sibTransId="{1B0F2DAA-0CFC-4B25-8763-8353532A06FF}"/>
    <dgm:cxn modelId="{82213C8D-D978-49C1-9CF0-5D2D31CEEE10}" type="presOf" srcId="{8C187F76-8E0A-4BF9-BDD3-7D6FC68D5BBD}" destId="{D3A86FA2-E1B6-4F21-8FFE-B6A56E5EA2D0}" srcOrd="1" destOrd="0" presId="urn:microsoft.com/office/officeart/2005/8/layout/orgChart1"/>
    <dgm:cxn modelId="{277210B1-FF8E-4049-A992-342D6B2D2ACC}" srcId="{6FAF9391-804A-47B3-A565-84FD4D44861D}" destId="{C6CF73E4-BCF4-4463-834C-C81CEB1C777F}" srcOrd="0" destOrd="0" parTransId="{9EE1E694-BA84-4AE1-927D-A22EA08E018D}" sibTransId="{68F08D9E-8259-4FDB-B5E0-0EC4F9395382}"/>
    <dgm:cxn modelId="{33E40525-86CB-42C0-899C-2FACFE8184C4}" type="presOf" srcId="{C4986A01-746E-4056-96F4-48EFDB78482A}" destId="{EC44DAA6-A0EA-4FF3-8F2D-3E4D19CF9D3D}" srcOrd="0" destOrd="0" presId="urn:microsoft.com/office/officeart/2005/8/layout/orgChart1"/>
    <dgm:cxn modelId="{28EF7B03-E286-423B-999C-8D36EF91DAA0}" type="presOf" srcId="{8C187F76-8E0A-4BF9-BDD3-7D6FC68D5BBD}" destId="{387429E8-BF26-4561-9504-196E2CCEC9D1}" srcOrd="0" destOrd="0" presId="urn:microsoft.com/office/officeart/2005/8/layout/orgChart1"/>
    <dgm:cxn modelId="{C7361C2C-B837-46E2-849A-B913B3EF8253}" srcId="{EC11DC9B-3F48-4339-9406-B53A04E0B99D}" destId="{5FC35572-C8D7-4452-AE11-EC1025C72BB3}" srcOrd="0" destOrd="0" parTransId="{38D79949-0FE2-4727-B18B-F5DE054BC122}" sibTransId="{F5654BCF-2E0F-4B19-A7AE-EC524EBB7C79}"/>
    <dgm:cxn modelId="{0AC7C9DC-E016-4FC5-9C58-2EFD3148E63E}" type="presOf" srcId="{D4F45135-527A-4E26-AC44-43EE05ECFCE7}" destId="{A27CED9A-9059-44A6-84C7-A3BB34847469}" srcOrd="0" destOrd="0" presId="urn:microsoft.com/office/officeart/2005/8/layout/orgChart1"/>
    <dgm:cxn modelId="{3915B304-DB48-48A8-B7C4-8F6B0740D9FD}" type="presOf" srcId="{B2E6612E-5BA3-46BF-9AF8-60FD0F266AC2}" destId="{8EB1E11A-7F7D-4D82-A815-2B04100BB075}" srcOrd="0" destOrd="0" presId="urn:microsoft.com/office/officeart/2005/8/layout/orgChart1"/>
    <dgm:cxn modelId="{15F4BEE4-055C-4C4A-BA7D-55E4437F0552}" type="presOf" srcId="{9906ACE1-A76C-4A33-8254-1C1E19EF4603}" destId="{D7D80316-1C31-43A8-80D6-889C3CD34307}" srcOrd="0" destOrd="0" presId="urn:microsoft.com/office/officeart/2005/8/layout/orgChart1"/>
    <dgm:cxn modelId="{CE07AC05-AA91-4A35-8856-693989E68F6E}" type="presOf" srcId="{04BC8B27-18E9-4284-BDDE-F69A9721B789}" destId="{25A0A3F5-AC3D-4F34-978E-6C55C08B5305}" srcOrd="1" destOrd="0" presId="urn:microsoft.com/office/officeart/2005/8/layout/orgChart1"/>
    <dgm:cxn modelId="{7E43A539-F1E2-495F-B168-34E4C71C4435}" type="presOf" srcId="{5FC35572-C8D7-4452-AE11-EC1025C72BB3}" destId="{A564AEC8-A86C-4873-BD36-90332F48B63A}" srcOrd="1" destOrd="0" presId="urn:microsoft.com/office/officeart/2005/8/layout/orgChart1"/>
    <dgm:cxn modelId="{84897B32-93B1-4604-B8B0-7E082E519C28}" type="presOf" srcId="{56242517-A914-497A-B520-CEAAFD8B5024}" destId="{A0F681AB-77D2-4404-A66C-B771A8FC8164}" srcOrd="0" destOrd="0" presId="urn:microsoft.com/office/officeart/2005/8/layout/orgChart1"/>
    <dgm:cxn modelId="{087308E1-53B7-4BF5-8855-50454E814655}" type="presOf" srcId="{6FAF9391-804A-47B3-A565-84FD4D44861D}" destId="{1121798C-AAA1-4328-9802-DC1CA4A5D767}" srcOrd="1" destOrd="0" presId="urn:microsoft.com/office/officeart/2005/8/layout/orgChart1"/>
    <dgm:cxn modelId="{38FAE750-A207-4F86-A065-E5AD8D36D859}" type="presOf" srcId="{56242517-A914-497A-B520-CEAAFD8B5024}" destId="{12433EC7-C23C-4D07-92F7-5727DEE20957}" srcOrd="1" destOrd="0" presId="urn:microsoft.com/office/officeart/2005/8/layout/orgChart1"/>
    <dgm:cxn modelId="{7DEBC7FA-CCA6-4FA6-9B8D-F84F3BF90E14}" srcId="{8C187F76-8E0A-4BF9-BDD3-7D6FC68D5BBD}" destId="{6FAF9391-804A-47B3-A565-84FD4D44861D}" srcOrd="1" destOrd="0" parTransId="{B4BD14FD-66AB-4344-8A42-189F36451F7C}" sibTransId="{00BBFF02-CC7D-40B8-BCE2-D378DDA5511F}"/>
    <dgm:cxn modelId="{CD290F8A-570B-4C73-8D5B-2C35123FC9B8}" type="presOf" srcId="{C6CF73E4-BCF4-4463-834C-C81CEB1C777F}" destId="{15079790-473B-4C13-83F9-42FBB82C37E8}" srcOrd="1" destOrd="0" presId="urn:microsoft.com/office/officeart/2005/8/layout/orgChart1"/>
    <dgm:cxn modelId="{E3833D0D-01BD-4AF3-87A6-E13EEA23E411}" type="presOf" srcId="{6FAF9391-804A-47B3-A565-84FD4D44861D}" destId="{D6D88E6A-559D-45F5-B27C-356601C86656}" srcOrd="0" destOrd="0" presId="urn:microsoft.com/office/officeart/2005/8/layout/orgChart1"/>
    <dgm:cxn modelId="{D992D5C3-1246-4358-A0C1-A70CF36B9B90}" srcId="{56242517-A914-497A-B520-CEAAFD8B5024}" destId="{B2E6612E-5BA3-46BF-9AF8-60FD0F266AC2}" srcOrd="0" destOrd="0" parTransId="{7DBB3767-A17C-47D6-894C-AE8EC1B98134}" sibTransId="{72B6AF9C-23A2-486F-9342-E752CC04ADA4}"/>
    <dgm:cxn modelId="{BF69AFE5-35A1-4B68-A8B5-4DA40743C8AD}" type="presOf" srcId="{C263EC73-79A6-4463-968A-BE3D9B092D72}" destId="{AE30F77C-306D-4BB8-9F28-00B724423080}" srcOrd="0" destOrd="0" presId="urn:microsoft.com/office/officeart/2005/8/layout/orgChart1"/>
    <dgm:cxn modelId="{F610A1C0-3A14-40E7-A6E1-5FB12FAA178B}" type="presOf" srcId="{92398206-5A0E-4A89-8052-63CE01E7917C}" destId="{B2344400-05CC-40BB-BBB2-7B9B4ED1DEBA}" srcOrd="1" destOrd="0" presId="urn:microsoft.com/office/officeart/2005/8/layout/orgChart1"/>
    <dgm:cxn modelId="{2261C48F-7519-4BCE-88C7-D8BD74AF6CF4}" srcId="{5FC35572-C8D7-4452-AE11-EC1025C72BB3}" destId="{04BC8B27-18E9-4284-BDDE-F69A9721B789}" srcOrd="2" destOrd="0" parTransId="{D4CFB190-8430-465B-953F-5FADC5FFD14C}" sibTransId="{B5F386C1-B3E5-4DB9-973D-E45CDAA08727}"/>
    <dgm:cxn modelId="{B923FC71-AF5F-47A3-9D98-0E2D4F016CBA}" type="presOf" srcId="{6EA7CCBF-8210-46AC-AC85-417DDD0DB602}" destId="{BBA238FE-9FB5-4F4D-B9D5-72650BD7FDC9}" srcOrd="0" destOrd="0" presId="urn:microsoft.com/office/officeart/2005/8/layout/orgChart1"/>
    <dgm:cxn modelId="{FD6A50DA-9017-4592-8987-29128ACE6FEE}" srcId="{5FC35572-C8D7-4452-AE11-EC1025C72BB3}" destId="{924E8573-EBB4-4133-A092-DD6BE0F9400C}" srcOrd="1" destOrd="0" parTransId="{6EA7CCBF-8210-46AC-AC85-417DDD0DB602}" sibTransId="{CEA6863E-B2CF-4BFA-A14C-27055546685D}"/>
    <dgm:cxn modelId="{67A8DCDF-C171-4A99-81A3-424090C8EAAA}" type="presOf" srcId="{8AA8716F-804C-4BE7-9796-59B345E632E8}" destId="{5D1D6695-D263-4DB2-BA39-5BAE1FEDEE30}" srcOrd="1" destOrd="0" presId="urn:microsoft.com/office/officeart/2005/8/layout/orgChart1"/>
    <dgm:cxn modelId="{8F358AA7-24B8-4958-A69F-257C8AA3C39C}" srcId="{6FAF9391-804A-47B3-A565-84FD4D44861D}" destId="{D4F45135-527A-4E26-AC44-43EE05ECFCE7}" srcOrd="1" destOrd="0" parTransId="{C4986A01-746E-4056-96F4-48EFDB78482A}" sibTransId="{4453A540-875D-44AE-AAA5-DB66B372B83D}"/>
    <dgm:cxn modelId="{5C687984-DD1B-4689-93FE-6327D7EE253E}" type="presOf" srcId="{77A89E17-3D26-4CE7-B0C9-1AF6DE104BC4}" destId="{7686C702-2BB2-4828-98C0-FBE7298A6647}" srcOrd="0" destOrd="0" presId="urn:microsoft.com/office/officeart/2005/8/layout/orgChart1"/>
    <dgm:cxn modelId="{A05E97A5-BBC9-42AA-A8FE-7A8332B47439}" type="presOf" srcId="{9EE1E694-BA84-4AE1-927D-A22EA08E018D}" destId="{26CC0658-44D1-4120-844A-DAC32DF0FA77}" srcOrd="0" destOrd="0" presId="urn:microsoft.com/office/officeart/2005/8/layout/orgChart1"/>
    <dgm:cxn modelId="{3376D9FD-8D7A-4223-BAA3-215FCAEA19E3}" type="presOf" srcId="{EC11DC9B-3F48-4339-9406-B53A04E0B99D}" destId="{C8C99DB2-D5BD-4501-9FD3-C9A9E50DC4F8}" srcOrd="0" destOrd="0" presId="urn:microsoft.com/office/officeart/2005/8/layout/orgChart1"/>
    <dgm:cxn modelId="{22CD5B79-6626-49FB-83DD-3BB37FB09168}" type="presOf" srcId="{D4F45135-527A-4E26-AC44-43EE05ECFCE7}" destId="{C5B21314-5B3B-4101-9300-1DCE8D09387C}" srcOrd="1" destOrd="0" presId="urn:microsoft.com/office/officeart/2005/8/layout/orgChart1"/>
    <dgm:cxn modelId="{64BE60D5-82FA-4CB8-AC60-838CBABC7363}" type="presOf" srcId="{92398206-5A0E-4A89-8052-63CE01E7917C}" destId="{61BD61DD-7768-4CD0-9668-C28B915E9725}" srcOrd="0" destOrd="0" presId="urn:microsoft.com/office/officeart/2005/8/layout/orgChart1"/>
    <dgm:cxn modelId="{AE95F788-468E-443B-962B-0DFEDBC1A46D}" type="presParOf" srcId="{C8C99DB2-D5BD-4501-9FD3-C9A9E50DC4F8}" destId="{7187D28D-4053-45AC-AB72-01C0E5839BCB}" srcOrd="0" destOrd="0" presId="urn:microsoft.com/office/officeart/2005/8/layout/orgChart1"/>
    <dgm:cxn modelId="{3E192C7D-7A50-46DD-9E4E-8ED61724DED7}" type="presParOf" srcId="{7187D28D-4053-45AC-AB72-01C0E5839BCB}" destId="{E6C53DF5-E88E-40A7-ACC2-839418C13073}" srcOrd="0" destOrd="0" presId="urn:microsoft.com/office/officeart/2005/8/layout/orgChart1"/>
    <dgm:cxn modelId="{000FCBD3-E275-4887-B0EC-F5B230F2CB32}" type="presParOf" srcId="{E6C53DF5-E88E-40A7-ACC2-839418C13073}" destId="{62DA1C3D-1ABF-42F3-9172-F92E5DF7EC84}" srcOrd="0" destOrd="0" presId="urn:microsoft.com/office/officeart/2005/8/layout/orgChart1"/>
    <dgm:cxn modelId="{CC7B71C2-BC2B-4BE9-8ACE-733CD9AAA9A5}" type="presParOf" srcId="{E6C53DF5-E88E-40A7-ACC2-839418C13073}" destId="{A564AEC8-A86C-4873-BD36-90332F48B63A}" srcOrd="1" destOrd="0" presId="urn:microsoft.com/office/officeart/2005/8/layout/orgChart1"/>
    <dgm:cxn modelId="{9F5C2740-A91F-4BB5-870A-45E0BC9269B4}" type="presParOf" srcId="{7187D28D-4053-45AC-AB72-01C0E5839BCB}" destId="{424DCD3E-E3C0-4E7A-A691-43CEDB420EB2}" srcOrd="1" destOrd="0" presId="urn:microsoft.com/office/officeart/2005/8/layout/orgChart1"/>
    <dgm:cxn modelId="{D5635012-8746-4A2A-88A7-7055D1D014CD}" type="presParOf" srcId="{424DCD3E-E3C0-4E7A-A691-43CEDB420EB2}" destId="{7686C702-2BB2-4828-98C0-FBE7298A6647}" srcOrd="0" destOrd="0" presId="urn:microsoft.com/office/officeart/2005/8/layout/orgChart1"/>
    <dgm:cxn modelId="{FD72545D-3FA8-4D6E-815F-5B43C2734EC5}" type="presParOf" srcId="{424DCD3E-E3C0-4E7A-A691-43CEDB420EB2}" destId="{BF2DAADE-7731-4C7D-BB7E-E69BE3E5A78C}" srcOrd="1" destOrd="0" presId="urn:microsoft.com/office/officeart/2005/8/layout/orgChart1"/>
    <dgm:cxn modelId="{F72E3494-1249-4E94-8E8A-5336F248F7FE}" type="presParOf" srcId="{BF2DAADE-7731-4C7D-BB7E-E69BE3E5A78C}" destId="{D65326AB-2321-4913-A18E-E04AE14BB9A4}" srcOrd="0" destOrd="0" presId="urn:microsoft.com/office/officeart/2005/8/layout/orgChart1"/>
    <dgm:cxn modelId="{CB68D30F-A5D2-429E-8446-667529D1D55F}" type="presParOf" srcId="{D65326AB-2321-4913-A18E-E04AE14BB9A4}" destId="{387429E8-BF26-4561-9504-196E2CCEC9D1}" srcOrd="0" destOrd="0" presId="urn:microsoft.com/office/officeart/2005/8/layout/orgChart1"/>
    <dgm:cxn modelId="{21D3E283-B497-49D9-9E52-944F742865EA}" type="presParOf" srcId="{D65326AB-2321-4913-A18E-E04AE14BB9A4}" destId="{D3A86FA2-E1B6-4F21-8FFE-B6A56E5EA2D0}" srcOrd="1" destOrd="0" presId="urn:microsoft.com/office/officeart/2005/8/layout/orgChart1"/>
    <dgm:cxn modelId="{AB2548FD-5E87-4975-83CB-F111E30BDAD0}" type="presParOf" srcId="{BF2DAADE-7731-4C7D-BB7E-E69BE3E5A78C}" destId="{BD8AFEDC-761D-4FA8-B08F-A7DC274974EC}" srcOrd="1" destOrd="0" presId="urn:microsoft.com/office/officeart/2005/8/layout/orgChart1"/>
    <dgm:cxn modelId="{90480333-B1EA-49F4-AC2C-4EDE05057B25}" type="presParOf" srcId="{BD8AFEDC-761D-4FA8-B08F-A7DC274974EC}" destId="{AE30F77C-306D-4BB8-9F28-00B724423080}" srcOrd="0" destOrd="0" presId="urn:microsoft.com/office/officeart/2005/8/layout/orgChart1"/>
    <dgm:cxn modelId="{57BC5D24-2DAB-46D4-830F-4BFCEB969618}" type="presParOf" srcId="{BD8AFEDC-761D-4FA8-B08F-A7DC274974EC}" destId="{D2B2C9B0-9693-4E24-BE9A-8623AA15109E}" srcOrd="1" destOrd="0" presId="urn:microsoft.com/office/officeart/2005/8/layout/orgChart1"/>
    <dgm:cxn modelId="{47EEE86E-111C-4058-8015-C96FAE8B13F5}" type="presParOf" srcId="{D2B2C9B0-9693-4E24-BE9A-8623AA15109E}" destId="{876ABC6C-0748-4C4D-B0B3-9B4879AB5C33}" srcOrd="0" destOrd="0" presId="urn:microsoft.com/office/officeart/2005/8/layout/orgChart1"/>
    <dgm:cxn modelId="{5CBE89D4-6A6A-4A40-979F-945BCDC7D0B8}" type="presParOf" srcId="{876ABC6C-0748-4C4D-B0B3-9B4879AB5C33}" destId="{A0F681AB-77D2-4404-A66C-B771A8FC8164}" srcOrd="0" destOrd="0" presId="urn:microsoft.com/office/officeart/2005/8/layout/orgChart1"/>
    <dgm:cxn modelId="{A29B744B-1C69-47D6-AFE1-D934106B1030}" type="presParOf" srcId="{876ABC6C-0748-4C4D-B0B3-9B4879AB5C33}" destId="{12433EC7-C23C-4D07-92F7-5727DEE20957}" srcOrd="1" destOrd="0" presId="urn:microsoft.com/office/officeart/2005/8/layout/orgChart1"/>
    <dgm:cxn modelId="{500A3A9D-3CED-4977-8B06-C76FB88E9B3A}" type="presParOf" srcId="{D2B2C9B0-9693-4E24-BE9A-8623AA15109E}" destId="{BB496CCE-C28F-42F7-95C2-DB7D9865AAC7}" srcOrd="1" destOrd="0" presId="urn:microsoft.com/office/officeart/2005/8/layout/orgChart1"/>
    <dgm:cxn modelId="{CDD794DD-37AF-47DF-9481-80A16CC57DFA}" type="presParOf" srcId="{BB496CCE-C28F-42F7-95C2-DB7D9865AAC7}" destId="{2938C515-5AB5-47D9-9631-D876BE1A4784}" srcOrd="0" destOrd="0" presId="urn:microsoft.com/office/officeart/2005/8/layout/orgChart1"/>
    <dgm:cxn modelId="{61E58F00-85B9-44DF-9160-0B04DFDD1345}" type="presParOf" srcId="{BB496CCE-C28F-42F7-95C2-DB7D9865AAC7}" destId="{4C277B30-5D3D-4E76-A7EE-6A64DED7CBC6}" srcOrd="1" destOrd="0" presId="urn:microsoft.com/office/officeart/2005/8/layout/orgChart1"/>
    <dgm:cxn modelId="{BF969256-7716-4B17-9D75-3DC223D47DDA}" type="presParOf" srcId="{4C277B30-5D3D-4E76-A7EE-6A64DED7CBC6}" destId="{A23B84DA-6F74-4E8D-B57D-BEE68EEE0482}" srcOrd="0" destOrd="0" presId="urn:microsoft.com/office/officeart/2005/8/layout/orgChart1"/>
    <dgm:cxn modelId="{C7AC7C7A-D4B3-4815-A1B5-967F77479C56}" type="presParOf" srcId="{A23B84DA-6F74-4E8D-B57D-BEE68EEE0482}" destId="{8EB1E11A-7F7D-4D82-A815-2B04100BB075}" srcOrd="0" destOrd="0" presId="urn:microsoft.com/office/officeart/2005/8/layout/orgChart1"/>
    <dgm:cxn modelId="{C284B6AE-46A4-4F9E-A7A6-7E31E3FEB879}" type="presParOf" srcId="{A23B84DA-6F74-4E8D-B57D-BEE68EEE0482}" destId="{DB4AC620-0C14-45BC-BCEA-029238D0E3C7}" srcOrd="1" destOrd="0" presId="urn:microsoft.com/office/officeart/2005/8/layout/orgChart1"/>
    <dgm:cxn modelId="{DD9310A6-7011-49C3-BACD-C41169457DA9}" type="presParOf" srcId="{4C277B30-5D3D-4E76-A7EE-6A64DED7CBC6}" destId="{C5F13CCD-1207-4535-8B7B-D8BF0A151C0C}" srcOrd="1" destOrd="0" presId="urn:microsoft.com/office/officeart/2005/8/layout/orgChart1"/>
    <dgm:cxn modelId="{0FCC6845-FA03-4148-8251-BB944613A175}" type="presParOf" srcId="{4C277B30-5D3D-4E76-A7EE-6A64DED7CBC6}" destId="{94F0EF72-94B0-47A5-AFD3-019E7D7E70AA}" srcOrd="2" destOrd="0" presId="urn:microsoft.com/office/officeart/2005/8/layout/orgChart1"/>
    <dgm:cxn modelId="{904291BB-97FD-448C-B9E0-67A5542C1D35}" type="presParOf" srcId="{D2B2C9B0-9693-4E24-BE9A-8623AA15109E}" destId="{250BA29B-F4EC-4A14-B009-10D8528FEE19}" srcOrd="2" destOrd="0" presId="urn:microsoft.com/office/officeart/2005/8/layout/orgChart1"/>
    <dgm:cxn modelId="{1234CEF7-6B65-45AF-9E10-745B084CD368}" type="presParOf" srcId="{BD8AFEDC-761D-4FA8-B08F-A7DC274974EC}" destId="{81D02B09-F77B-416A-9BEB-F234E2EE55F6}" srcOrd="2" destOrd="0" presId="urn:microsoft.com/office/officeart/2005/8/layout/orgChart1"/>
    <dgm:cxn modelId="{35BECD22-B2CD-4E1D-ADC8-F2CCD0B07252}" type="presParOf" srcId="{BD8AFEDC-761D-4FA8-B08F-A7DC274974EC}" destId="{02AF2E76-54AB-411F-9CB0-81C2FA8D0A37}" srcOrd="3" destOrd="0" presId="urn:microsoft.com/office/officeart/2005/8/layout/orgChart1"/>
    <dgm:cxn modelId="{21464221-FE2C-4B10-A4F7-4F41AB5147AB}" type="presParOf" srcId="{02AF2E76-54AB-411F-9CB0-81C2FA8D0A37}" destId="{890BBDC1-5BF5-45D3-B085-5B391E93E50F}" srcOrd="0" destOrd="0" presId="urn:microsoft.com/office/officeart/2005/8/layout/orgChart1"/>
    <dgm:cxn modelId="{74F19EA0-418A-45A1-9B23-EE021D0DE136}" type="presParOf" srcId="{890BBDC1-5BF5-45D3-B085-5B391E93E50F}" destId="{D6D88E6A-559D-45F5-B27C-356601C86656}" srcOrd="0" destOrd="0" presId="urn:microsoft.com/office/officeart/2005/8/layout/orgChart1"/>
    <dgm:cxn modelId="{ECC7BE23-CA90-40C6-8E90-1BE0596FB906}" type="presParOf" srcId="{890BBDC1-5BF5-45D3-B085-5B391E93E50F}" destId="{1121798C-AAA1-4328-9802-DC1CA4A5D767}" srcOrd="1" destOrd="0" presId="urn:microsoft.com/office/officeart/2005/8/layout/orgChart1"/>
    <dgm:cxn modelId="{5083162C-2A04-46D8-BD22-7FC9D7F370D3}" type="presParOf" srcId="{02AF2E76-54AB-411F-9CB0-81C2FA8D0A37}" destId="{84F63972-2630-43EA-9536-6CE991ED54D3}" srcOrd="1" destOrd="0" presId="urn:microsoft.com/office/officeart/2005/8/layout/orgChart1"/>
    <dgm:cxn modelId="{27114A55-D587-4EA9-AE50-6B7951306CCC}" type="presParOf" srcId="{84F63972-2630-43EA-9536-6CE991ED54D3}" destId="{26CC0658-44D1-4120-844A-DAC32DF0FA77}" srcOrd="0" destOrd="0" presId="urn:microsoft.com/office/officeart/2005/8/layout/orgChart1"/>
    <dgm:cxn modelId="{D95C3EDF-B5B4-4428-8803-15A34465A4B2}" type="presParOf" srcId="{84F63972-2630-43EA-9536-6CE991ED54D3}" destId="{DCD8F339-A37B-4F1B-9A81-05C6DF56B163}" srcOrd="1" destOrd="0" presId="urn:microsoft.com/office/officeart/2005/8/layout/orgChart1"/>
    <dgm:cxn modelId="{9DCA0164-42BB-4273-A390-3674C49FAA19}" type="presParOf" srcId="{DCD8F339-A37B-4F1B-9A81-05C6DF56B163}" destId="{17AD1783-380E-4497-BC68-900680A43741}" srcOrd="0" destOrd="0" presId="urn:microsoft.com/office/officeart/2005/8/layout/orgChart1"/>
    <dgm:cxn modelId="{3CBCFC43-907B-41E2-AD25-392C338C1576}" type="presParOf" srcId="{17AD1783-380E-4497-BC68-900680A43741}" destId="{72DF91B5-2AB2-4080-A549-24F7D518CAC6}" srcOrd="0" destOrd="0" presId="urn:microsoft.com/office/officeart/2005/8/layout/orgChart1"/>
    <dgm:cxn modelId="{29CBBA98-212F-475F-826B-456364962B85}" type="presParOf" srcId="{17AD1783-380E-4497-BC68-900680A43741}" destId="{15079790-473B-4C13-83F9-42FBB82C37E8}" srcOrd="1" destOrd="0" presId="urn:microsoft.com/office/officeart/2005/8/layout/orgChart1"/>
    <dgm:cxn modelId="{1266659B-86A4-41EC-9368-A6DF2005BF76}" type="presParOf" srcId="{DCD8F339-A37B-4F1B-9A81-05C6DF56B163}" destId="{D9B30ABA-81ED-4305-B820-88E307F06D74}" srcOrd="1" destOrd="0" presId="urn:microsoft.com/office/officeart/2005/8/layout/orgChart1"/>
    <dgm:cxn modelId="{2FBF7E0F-8FC4-4FEB-B6D0-9C5BED398508}" type="presParOf" srcId="{DCD8F339-A37B-4F1B-9A81-05C6DF56B163}" destId="{318A2870-0429-49F6-A255-95B02EEBA7BE}" srcOrd="2" destOrd="0" presId="urn:microsoft.com/office/officeart/2005/8/layout/orgChart1"/>
    <dgm:cxn modelId="{2049F46A-AA0E-4BAB-B6C5-CA3661D133A8}" type="presParOf" srcId="{84F63972-2630-43EA-9536-6CE991ED54D3}" destId="{EC44DAA6-A0EA-4FF3-8F2D-3E4D19CF9D3D}" srcOrd="2" destOrd="0" presId="urn:microsoft.com/office/officeart/2005/8/layout/orgChart1"/>
    <dgm:cxn modelId="{BB9EA5B9-3A78-4C2B-A728-1A2F9844703C}" type="presParOf" srcId="{84F63972-2630-43EA-9536-6CE991ED54D3}" destId="{33D5A6BE-90DB-45EA-9872-B21B38EF08F9}" srcOrd="3" destOrd="0" presId="urn:microsoft.com/office/officeart/2005/8/layout/orgChart1"/>
    <dgm:cxn modelId="{4133FAA9-4D64-45EB-817B-97D07D6AAC49}" type="presParOf" srcId="{33D5A6BE-90DB-45EA-9872-B21B38EF08F9}" destId="{59DA4B8E-D420-4354-8249-465A4AB89C16}" srcOrd="0" destOrd="0" presId="urn:microsoft.com/office/officeart/2005/8/layout/orgChart1"/>
    <dgm:cxn modelId="{778D5C33-07D8-4BF6-A0D9-2281884F1D7D}" type="presParOf" srcId="{59DA4B8E-D420-4354-8249-465A4AB89C16}" destId="{A27CED9A-9059-44A6-84C7-A3BB34847469}" srcOrd="0" destOrd="0" presId="urn:microsoft.com/office/officeart/2005/8/layout/orgChart1"/>
    <dgm:cxn modelId="{116ABD66-3A14-45C4-8503-4F5DD9502B81}" type="presParOf" srcId="{59DA4B8E-D420-4354-8249-465A4AB89C16}" destId="{C5B21314-5B3B-4101-9300-1DCE8D09387C}" srcOrd="1" destOrd="0" presId="urn:microsoft.com/office/officeart/2005/8/layout/orgChart1"/>
    <dgm:cxn modelId="{168A9611-D6A4-48B9-9A65-AF19E682F392}" type="presParOf" srcId="{33D5A6BE-90DB-45EA-9872-B21B38EF08F9}" destId="{1371744B-F93E-41E7-9E99-32A2F78675F1}" srcOrd="1" destOrd="0" presId="urn:microsoft.com/office/officeart/2005/8/layout/orgChart1"/>
    <dgm:cxn modelId="{7BBBA4E1-3885-471E-930F-30CE2FCCBE37}" type="presParOf" srcId="{33D5A6BE-90DB-45EA-9872-B21B38EF08F9}" destId="{13E2BB5B-7164-4E61-A0C0-368E22421D5A}" srcOrd="2" destOrd="0" presId="urn:microsoft.com/office/officeart/2005/8/layout/orgChart1"/>
    <dgm:cxn modelId="{13937919-E9A9-42C5-BABE-0C2CD19ED0E8}" type="presParOf" srcId="{02AF2E76-54AB-411F-9CB0-81C2FA8D0A37}" destId="{67AE896C-688B-4A5A-8A0B-7DFA229DC97B}" srcOrd="2" destOrd="0" presId="urn:microsoft.com/office/officeart/2005/8/layout/orgChart1"/>
    <dgm:cxn modelId="{1FDA260A-B10C-4D39-B836-504D4672F573}" type="presParOf" srcId="{BF2DAADE-7731-4C7D-BB7E-E69BE3E5A78C}" destId="{3BC5FE0A-1F55-480A-B9D5-85C296A3EBE0}" srcOrd="2" destOrd="0" presId="urn:microsoft.com/office/officeart/2005/8/layout/orgChart1"/>
    <dgm:cxn modelId="{17CD0CDB-E858-4CAE-9FA3-65F3688AFAE7}" type="presParOf" srcId="{424DCD3E-E3C0-4E7A-A691-43CEDB420EB2}" destId="{BBA238FE-9FB5-4F4D-B9D5-72650BD7FDC9}" srcOrd="2" destOrd="0" presId="urn:microsoft.com/office/officeart/2005/8/layout/orgChart1"/>
    <dgm:cxn modelId="{0B9391CD-3368-4914-92A1-A77A103DE36D}" type="presParOf" srcId="{424DCD3E-E3C0-4E7A-A691-43CEDB420EB2}" destId="{3E7B6897-E3CC-4221-9A0B-CDC414FDDF61}" srcOrd="3" destOrd="0" presId="urn:microsoft.com/office/officeart/2005/8/layout/orgChart1"/>
    <dgm:cxn modelId="{0B853F12-B23B-443C-8FCF-30C075E89A21}" type="presParOf" srcId="{3E7B6897-E3CC-4221-9A0B-CDC414FDDF61}" destId="{910B2DEB-E3AC-4BD1-B584-830EA5BA0B6B}" srcOrd="0" destOrd="0" presId="urn:microsoft.com/office/officeart/2005/8/layout/orgChart1"/>
    <dgm:cxn modelId="{21799F44-EEEA-4900-A34F-2A3AD0AD6D1D}" type="presParOf" srcId="{910B2DEB-E3AC-4BD1-B584-830EA5BA0B6B}" destId="{BB8A84CF-ADD9-4432-BA1D-6E3D3EBEA1E9}" srcOrd="0" destOrd="0" presId="urn:microsoft.com/office/officeart/2005/8/layout/orgChart1"/>
    <dgm:cxn modelId="{8D1212B5-119F-4DDD-936B-112FCDDFD80E}" type="presParOf" srcId="{910B2DEB-E3AC-4BD1-B584-830EA5BA0B6B}" destId="{CB864902-5D9B-4156-BD6E-7F9542EEC1AC}" srcOrd="1" destOrd="0" presId="urn:microsoft.com/office/officeart/2005/8/layout/orgChart1"/>
    <dgm:cxn modelId="{C7FB9067-E43E-4E65-BFB9-EB3487788AFE}" type="presParOf" srcId="{3E7B6897-E3CC-4221-9A0B-CDC414FDDF61}" destId="{5B02DB33-0AA0-4A02-963A-9D9644FE2BD3}" srcOrd="1" destOrd="0" presId="urn:microsoft.com/office/officeart/2005/8/layout/orgChart1"/>
    <dgm:cxn modelId="{56D11D8A-81A2-4EE4-BD66-62BF3C744891}" type="presParOf" srcId="{5B02DB33-0AA0-4A02-963A-9D9644FE2BD3}" destId="{D7D80316-1C31-43A8-80D6-889C3CD34307}" srcOrd="0" destOrd="0" presId="urn:microsoft.com/office/officeart/2005/8/layout/orgChart1"/>
    <dgm:cxn modelId="{B981EF5D-11DF-4393-817C-4FCD49758157}" type="presParOf" srcId="{5B02DB33-0AA0-4A02-963A-9D9644FE2BD3}" destId="{CC54690D-B774-4859-8CD6-D144FC78ABAB}" srcOrd="1" destOrd="0" presId="urn:microsoft.com/office/officeart/2005/8/layout/orgChart1"/>
    <dgm:cxn modelId="{9102A3F5-8029-4673-B3B3-02BF7DE284BB}" type="presParOf" srcId="{CC54690D-B774-4859-8CD6-D144FC78ABAB}" destId="{21858ECC-D403-4AE8-9A0D-E74FAF239CAE}" srcOrd="0" destOrd="0" presId="urn:microsoft.com/office/officeart/2005/8/layout/orgChart1"/>
    <dgm:cxn modelId="{45A3F262-7BCF-4AE2-942F-B9DA9C437000}" type="presParOf" srcId="{21858ECC-D403-4AE8-9A0D-E74FAF239CAE}" destId="{621B17A5-BDA3-4E81-8494-4195B151EB26}" srcOrd="0" destOrd="0" presId="urn:microsoft.com/office/officeart/2005/8/layout/orgChart1"/>
    <dgm:cxn modelId="{6F2896A0-17A3-4E6B-A75D-368738F11C97}" type="presParOf" srcId="{21858ECC-D403-4AE8-9A0D-E74FAF239CAE}" destId="{5D1D6695-D263-4DB2-BA39-5BAE1FEDEE30}" srcOrd="1" destOrd="0" presId="urn:microsoft.com/office/officeart/2005/8/layout/orgChart1"/>
    <dgm:cxn modelId="{9A2EBD00-1C21-4779-9972-71DA8A2A9058}" type="presParOf" srcId="{CC54690D-B774-4859-8CD6-D144FC78ABAB}" destId="{85060722-67C0-4737-B8E2-DC75BEEF234D}" srcOrd="1" destOrd="0" presId="urn:microsoft.com/office/officeart/2005/8/layout/orgChart1"/>
    <dgm:cxn modelId="{FD8FC87A-EB8D-436B-9CD0-731071A9F316}" type="presParOf" srcId="{CC54690D-B774-4859-8CD6-D144FC78ABAB}" destId="{E9CBEEA2-1876-4705-AF6F-36F5F1B611BD}" srcOrd="2" destOrd="0" presId="urn:microsoft.com/office/officeart/2005/8/layout/orgChart1"/>
    <dgm:cxn modelId="{48931E03-7C3B-4B42-B131-DAA0A0756565}" type="presParOf" srcId="{5B02DB33-0AA0-4A02-963A-9D9644FE2BD3}" destId="{734D8CB6-D057-4C6A-9714-C281E629DFBB}" srcOrd="2" destOrd="0" presId="urn:microsoft.com/office/officeart/2005/8/layout/orgChart1"/>
    <dgm:cxn modelId="{43265AE2-CA14-41C9-BAF3-237A7BB12D9B}" type="presParOf" srcId="{5B02DB33-0AA0-4A02-963A-9D9644FE2BD3}" destId="{4E59F80C-87EC-429B-89E4-6C8E74A8B22C}" srcOrd="3" destOrd="0" presId="urn:microsoft.com/office/officeart/2005/8/layout/orgChart1"/>
    <dgm:cxn modelId="{389C142B-284D-4579-AF5D-D95780BF8497}" type="presParOf" srcId="{4E59F80C-87EC-429B-89E4-6C8E74A8B22C}" destId="{FF757A59-6C58-4070-BAEA-C1EA16FDFFA2}" srcOrd="0" destOrd="0" presId="urn:microsoft.com/office/officeart/2005/8/layout/orgChart1"/>
    <dgm:cxn modelId="{2FD6B63A-88F3-4E0B-898C-FD444BD9E1BD}" type="presParOf" srcId="{FF757A59-6C58-4070-BAEA-C1EA16FDFFA2}" destId="{61BD61DD-7768-4CD0-9668-C28B915E9725}" srcOrd="0" destOrd="0" presId="urn:microsoft.com/office/officeart/2005/8/layout/orgChart1"/>
    <dgm:cxn modelId="{5F715297-DF16-42E8-92DE-36E0E5735AEC}" type="presParOf" srcId="{FF757A59-6C58-4070-BAEA-C1EA16FDFFA2}" destId="{B2344400-05CC-40BB-BBB2-7B9B4ED1DEBA}" srcOrd="1" destOrd="0" presId="urn:microsoft.com/office/officeart/2005/8/layout/orgChart1"/>
    <dgm:cxn modelId="{3C1EC8C6-21EC-4CFE-A550-F03A39D5D8E3}" type="presParOf" srcId="{4E59F80C-87EC-429B-89E4-6C8E74A8B22C}" destId="{9CF2616C-46BD-4D25-BBD4-3400AE692EB7}" srcOrd="1" destOrd="0" presId="urn:microsoft.com/office/officeart/2005/8/layout/orgChart1"/>
    <dgm:cxn modelId="{E350DF14-01CA-4807-B2E8-4A48DBA6F91E}" type="presParOf" srcId="{4E59F80C-87EC-429B-89E4-6C8E74A8B22C}" destId="{8231D3E3-EB7B-4CA1-8B63-29D3382473F3}" srcOrd="2" destOrd="0" presId="urn:microsoft.com/office/officeart/2005/8/layout/orgChart1"/>
    <dgm:cxn modelId="{3DFFA466-9AD0-4125-A69B-2F3B9365DB44}" type="presParOf" srcId="{3E7B6897-E3CC-4221-9A0B-CDC414FDDF61}" destId="{460F55F1-92D6-49E6-8910-3A7C2F1DF1C7}" srcOrd="2" destOrd="0" presId="urn:microsoft.com/office/officeart/2005/8/layout/orgChart1"/>
    <dgm:cxn modelId="{E22FA53A-17CA-4517-B9F2-5D544FA6A878}" type="presParOf" srcId="{424DCD3E-E3C0-4E7A-A691-43CEDB420EB2}" destId="{8007A0D6-7F94-48DD-BF2B-B06E17A6C6DD}" srcOrd="4" destOrd="0" presId="urn:microsoft.com/office/officeart/2005/8/layout/orgChart1"/>
    <dgm:cxn modelId="{104BCE46-DE58-43CA-97F5-409A4EE40718}" type="presParOf" srcId="{424DCD3E-E3C0-4E7A-A691-43CEDB420EB2}" destId="{ECFF5E28-A9B8-4A60-9907-1CC5EE506AC8}" srcOrd="5" destOrd="0" presId="urn:microsoft.com/office/officeart/2005/8/layout/orgChart1"/>
    <dgm:cxn modelId="{293D5395-1A0F-4389-9D08-239EB08EEC16}" type="presParOf" srcId="{ECFF5E28-A9B8-4A60-9907-1CC5EE506AC8}" destId="{D6E1741C-6ADA-4CC3-884C-3F75104EB637}" srcOrd="0" destOrd="0" presId="urn:microsoft.com/office/officeart/2005/8/layout/orgChart1"/>
    <dgm:cxn modelId="{3F7C780F-7317-4B6E-A393-E204A12EEB9E}" type="presParOf" srcId="{D6E1741C-6ADA-4CC3-884C-3F75104EB637}" destId="{2130AF68-D146-4EDC-B1FA-6D814AC398A7}" srcOrd="0" destOrd="0" presId="urn:microsoft.com/office/officeart/2005/8/layout/orgChart1"/>
    <dgm:cxn modelId="{7985CDDC-C1AE-4BD3-AA9F-118740755FD9}" type="presParOf" srcId="{D6E1741C-6ADA-4CC3-884C-3F75104EB637}" destId="{25A0A3F5-AC3D-4F34-978E-6C55C08B5305}" srcOrd="1" destOrd="0" presId="urn:microsoft.com/office/officeart/2005/8/layout/orgChart1"/>
    <dgm:cxn modelId="{4D89A2DC-1FCD-4876-B38B-933B23F1BC38}" type="presParOf" srcId="{ECFF5E28-A9B8-4A60-9907-1CC5EE506AC8}" destId="{413D6623-C3D7-4AB5-854F-73971E237EDB}" srcOrd="1" destOrd="0" presId="urn:microsoft.com/office/officeart/2005/8/layout/orgChart1"/>
    <dgm:cxn modelId="{1EC07BDF-985C-4377-BC5A-4F25AAD4EA2D}" type="presParOf" srcId="{ECFF5E28-A9B8-4A60-9907-1CC5EE506AC8}" destId="{834E3BFC-BED5-411B-A4BE-C7C3C187CE45}" srcOrd="2" destOrd="0" presId="urn:microsoft.com/office/officeart/2005/8/layout/orgChart1"/>
    <dgm:cxn modelId="{4139D9A7-9BC4-4D7C-A3E1-A12621DFE2C6}" type="presParOf" srcId="{7187D28D-4053-45AC-AB72-01C0E5839BCB}" destId="{4EFC18DE-A7E6-4943-A82B-296BD5A31FB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7A0D6-7F94-48DD-BF2B-B06E17A6C6DD}">
      <dsp:nvSpPr>
        <dsp:cNvPr id="0" name=""/>
        <dsp:cNvSpPr/>
      </dsp:nvSpPr>
      <dsp:spPr>
        <a:xfrm>
          <a:off x="3320564" y="754603"/>
          <a:ext cx="1917003" cy="266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81"/>
              </a:lnTo>
              <a:lnTo>
                <a:pt x="1917003" y="133081"/>
              </a:lnTo>
              <a:lnTo>
                <a:pt x="1917003" y="266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D8CB6-D057-4C6A-9714-C281E629DFBB}">
      <dsp:nvSpPr>
        <dsp:cNvPr id="0" name=""/>
        <dsp:cNvSpPr/>
      </dsp:nvSpPr>
      <dsp:spPr>
        <a:xfrm>
          <a:off x="3196988" y="1654486"/>
          <a:ext cx="190116" cy="1482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905"/>
              </a:lnTo>
              <a:lnTo>
                <a:pt x="190116" y="14829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80316-1C31-43A8-80D6-889C3CD34307}">
      <dsp:nvSpPr>
        <dsp:cNvPr id="0" name=""/>
        <dsp:cNvSpPr/>
      </dsp:nvSpPr>
      <dsp:spPr>
        <a:xfrm>
          <a:off x="3196988" y="1654486"/>
          <a:ext cx="190116" cy="583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022"/>
              </a:lnTo>
              <a:lnTo>
                <a:pt x="190116" y="5830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238FE-9FB5-4F4D-B9D5-72650BD7FDC9}">
      <dsp:nvSpPr>
        <dsp:cNvPr id="0" name=""/>
        <dsp:cNvSpPr/>
      </dsp:nvSpPr>
      <dsp:spPr>
        <a:xfrm>
          <a:off x="3320564" y="754603"/>
          <a:ext cx="383400" cy="266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81"/>
              </a:lnTo>
              <a:lnTo>
                <a:pt x="383400" y="133081"/>
              </a:lnTo>
              <a:lnTo>
                <a:pt x="383400" y="266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4DAA6-A0EA-4FF3-8F2D-3E4D19CF9D3D}">
      <dsp:nvSpPr>
        <dsp:cNvPr id="0" name=""/>
        <dsp:cNvSpPr/>
      </dsp:nvSpPr>
      <dsp:spPr>
        <a:xfrm>
          <a:off x="1663385" y="2554369"/>
          <a:ext cx="190116" cy="1482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905"/>
              </a:lnTo>
              <a:lnTo>
                <a:pt x="190116" y="14829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C0658-44D1-4120-844A-DAC32DF0FA77}">
      <dsp:nvSpPr>
        <dsp:cNvPr id="0" name=""/>
        <dsp:cNvSpPr/>
      </dsp:nvSpPr>
      <dsp:spPr>
        <a:xfrm>
          <a:off x="1663385" y="2554369"/>
          <a:ext cx="190116" cy="583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022"/>
              </a:lnTo>
              <a:lnTo>
                <a:pt x="190116" y="5830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02B09-F77B-416A-9BEB-F234E2EE55F6}">
      <dsp:nvSpPr>
        <dsp:cNvPr id="0" name=""/>
        <dsp:cNvSpPr/>
      </dsp:nvSpPr>
      <dsp:spPr>
        <a:xfrm>
          <a:off x="1403560" y="1654486"/>
          <a:ext cx="766801" cy="266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81"/>
              </a:lnTo>
              <a:lnTo>
                <a:pt x="766801" y="133081"/>
              </a:lnTo>
              <a:lnTo>
                <a:pt x="766801" y="2661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8C515-5AB5-47D9-9631-D876BE1A4784}">
      <dsp:nvSpPr>
        <dsp:cNvPr id="0" name=""/>
        <dsp:cNvSpPr/>
      </dsp:nvSpPr>
      <dsp:spPr>
        <a:xfrm>
          <a:off x="129782" y="2554369"/>
          <a:ext cx="190116" cy="583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022"/>
              </a:lnTo>
              <a:lnTo>
                <a:pt x="190116" y="5830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0F77C-306D-4BB8-9F28-00B724423080}">
      <dsp:nvSpPr>
        <dsp:cNvPr id="0" name=""/>
        <dsp:cNvSpPr/>
      </dsp:nvSpPr>
      <dsp:spPr>
        <a:xfrm>
          <a:off x="636758" y="1654486"/>
          <a:ext cx="766801" cy="266162"/>
        </a:xfrm>
        <a:custGeom>
          <a:avLst/>
          <a:gdLst/>
          <a:ahLst/>
          <a:cxnLst/>
          <a:rect l="0" t="0" r="0" b="0"/>
          <a:pathLst>
            <a:path>
              <a:moveTo>
                <a:pt x="766801" y="0"/>
              </a:moveTo>
              <a:lnTo>
                <a:pt x="766801" y="133081"/>
              </a:lnTo>
              <a:lnTo>
                <a:pt x="0" y="133081"/>
              </a:lnTo>
              <a:lnTo>
                <a:pt x="0" y="2661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6C702-2BB2-4828-98C0-FBE7298A6647}">
      <dsp:nvSpPr>
        <dsp:cNvPr id="0" name=""/>
        <dsp:cNvSpPr/>
      </dsp:nvSpPr>
      <dsp:spPr>
        <a:xfrm>
          <a:off x="1403560" y="754603"/>
          <a:ext cx="1917003" cy="266162"/>
        </a:xfrm>
        <a:custGeom>
          <a:avLst/>
          <a:gdLst/>
          <a:ahLst/>
          <a:cxnLst/>
          <a:rect l="0" t="0" r="0" b="0"/>
          <a:pathLst>
            <a:path>
              <a:moveTo>
                <a:pt x="1917003" y="0"/>
              </a:moveTo>
              <a:lnTo>
                <a:pt x="1917003" y="133081"/>
              </a:lnTo>
              <a:lnTo>
                <a:pt x="0" y="133081"/>
              </a:lnTo>
              <a:lnTo>
                <a:pt x="0" y="266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A1C3D-1ABF-42F3-9172-F92E5DF7EC84}">
      <dsp:nvSpPr>
        <dsp:cNvPr id="0" name=""/>
        <dsp:cNvSpPr/>
      </dsp:nvSpPr>
      <dsp:spPr>
        <a:xfrm>
          <a:off x="2686843" y="120883"/>
          <a:ext cx="1267440" cy="6337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新闻客户端</a:t>
          </a:r>
          <a:endParaRPr lang="zh-CN" altLang="en-US" sz="1500" kern="1200" dirty="0"/>
        </a:p>
      </dsp:txBody>
      <dsp:txXfrm>
        <a:off x="2686843" y="120883"/>
        <a:ext cx="1267440" cy="633720"/>
      </dsp:txXfrm>
    </dsp:sp>
    <dsp:sp modelId="{387429E8-BF26-4561-9504-196E2CCEC9D1}">
      <dsp:nvSpPr>
        <dsp:cNvPr id="0" name=""/>
        <dsp:cNvSpPr/>
      </dsp:nvSpPr>
      <dsp:spPr>
        <a:xfrm>
          <a:off x="769840" y="1020766"/>
          <a:ext cx="1267440" cy="633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</a:t>
          </a:r>
          <a:endParaRPr lang="zh-CN" altLang="en-US" sz="1500" kern="1200" dirty="0"/>
        </a:p>
      </dsp:txBody>
      <dsp:txXfrm>
        <a:off x="769840" y="1020766"/>
        <a:ext cx="1267440" cy="633720"/>
      </dsp:txXfrm>
    </dsp:sp>
    <dsp:sp modelId="{A0F681AB-77D2-4404-A66C-B771A8FC8164}">
      <dsp:nvSpPr>
        <dsp:cNvPr id="0" name=""/>
        <dsp:cNvSpPr/>
      </dsp:nvSpPr>
      <dsp:spPr>
        <a:xfrm>
          <a:off x="3038" y="1920648"/>
          <a:ext cx="1267440" cy="633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新闻摘要</a:t>
          </a:r>
          <a:endParaRPr lang="zh-CN" altLang="en-US" sz="1500" kern="1200" dirty="0"/>
        </a:p>
      </dsp:txBody>
      <dsp:txXfrm>
        <a:off x="3038" y="1920648"/>
        <a:ext cx="1267440" cy="633720"/>
      </dsp:txXfrm>
    </dsp:sp>
    <dsp:sp modelId="{8EB1E11A-7F7D-4D82-A815-2B04100BB075}">
      <dsp:nvSpPr>
        <dsp:cNvPr id="0" name=""/>
        <dsp:cNvSpPr/>
      </dsp:nvSpPr>
      <dsp:spPr>
        <a:xfrm>
          <a:off x="319898" y="2820531"/>
          <a:ext cx="1267440" cy="63372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图片模糊</a:t>
          </a:r>
          <a:endParaRPr lang="zh-CN" altLang="en-US" sz="1500" kern="1200" dirty="0"/>
        </a:p>
      </dsp:txBody>
      <dsp:txXfrm>
        <a:off x="319898" y="2820531"/>
        <a:ext cx="1267440" cy="633720"/>
      </dsp:txXfrm>
    </dsp:sp>
    <dsp:sp modelId="{D6D88E6A-559D-45F5-B27C-356601C86656}">
      <dsp:nvSpPr>
        <dsp:cNvPr id="0" name=""/>
        <dsp:cNvSpPr/>
      </dsp:nvSpPr>
      <dsp:spPr>
        <a:xfrm>
          <a:off x="1536641" y="1920648"/>
          <a:ext cx="1267440" cy="633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新闻正文</a:t>
          </a:r>
          <a:endParaRPr lang="zh-CN" altLang="en-US" sz="1500" kern="1200" dirty="0"/>
        </a:p>
      </dsp:txBody>
      <dsp:txXfrm>
        <a:off x="1536641" y="1920648"/>
        <a:ext cx="1267440" cy="633720"/>
      </dsp:txXfrm>
    </dsp:sp>
    <dsp:sp modelId="{72DF91B5-2AB2-4080-A549-24F7D518CAC6}">
      <dsp:nvSpPr>
        <dsp:cNvPr id="0" name=""/>
        <dsp:cNvSpPr/>
      </dsp:nvSpPr>
      <dsp:spPr>
        <a:xfrm>
          <a:off x="1853501" y="2820531"/>
          <a:ext cx="1267440" cy="63372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新闻盖章</a:t>
          </a:r>
          <a:endParaRPr lang="zh-CN" altLang="en-US" sz="1500" kern="1200" dirty="0"/>
        </a:p>
      </dsp:txBody>
      <dsp:txXfrm>
        <a:off x="1853501" y="2820531"/>
        <a:ext cx="1267440" cy="633720"/>
      </dsp:txXfrm>
    </dsp:sp>
    <dsp:sp modelId="{A27CED9A-9059-44A6-84C7-A3BB34847469}">
      <dsp:nvSpPr>
        <dsp:cNvPr id="0" name=""/>
        <dsp:cNvSpPr/>
      </dsp:nvSpPr>
      <dsp:spPr>
        <a:xfrm>
          <a:off x="1853501" y="3720414"/>
          <a:ext cx="1267440" cy="63372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滚动截屏</a:t>
          </a:r>
          <a:endParaRPr lang="zh-CN" altLang="en-US" sz="1500" kern="1200" dirty="0"/>
        </a:p>
      </dsp:txBody>
      <dsp:txXfrm>
        <a:off x="1853501" y="3720414"/>
        <a:ext cx="1267440" cy="633720"/>
      </dsp:txXfrm>
    </dsp:sp>
    <dsp:sp modelId="{BB8A84CF-ADD9-4432-BA1D-6E3D3EBEA1E9}">
      <dsp:nvSpPr>
        <dsp:cNvPr id="0" name=""/>
        <dsp:cNvSpPr/>
      </dsp:nvSpPr>
      <dsp:spPr>
        <a:xfrm>
          <a:off x="3070244" y="1020766"/>
          <a:ext cx="1267440" cy="633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评论</a:t>
          </a:r>
          <a:endParaRPr lang="zh-CN" altLang="en-US" sz="1500" kern="1200" dirty="0"/>
        </a:p>
      </dsp:txBody>
      <dsp:txXfrm>
        <a:off x="3070244" y="1020766"/>
        <a:ext cx="1267440" cy="633720"/>
      </dsp:txXfrm>
    </dsp:sp>
    <dsp:sp modelId="{621B17A5-BDA3-4E81-8494-4195B151EB26}">
      <dsp:nvSpPr>
        <dsp:cNvPr id="0" name=""/>
        <dsp:cNvSpPr/>
      </dsp:nvSpPr>
      <dsp:spPr>
        <a:xfrm>
          <a:off x="3387104" y="1920648"/>
          <a:ext cx="1267440" cy="63372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新闻盖章</a:t>
          </a:r>
          <a:endParaRPr lang="zh-CN" altLang="en-US" sz="1500" kern="1200" dirty="0"/>
        </a:p>
      </dsp:txBody>
      <dsp:txXfrm>
        <a:off x="3387104" y="1920648"/>
        <a:ext cx="1267440" cy="633720"/>
      </dsp:txXfrm>
    </dsp:sp>
    <dsp:sp modelId="{61BD61DD-7768-4CD0-9668-C28B915E9725}">
      <dsp:nvSpPr>
        <dsp:cNvPr id="0" name=""/>
        <dsp:cNvSpPr/>
      </dsp:nvSpPr>
      <dsp:spPr>
        <a:xfrm>
          <a:off x="3387104" y="2820531"/>
          <a:ext cx="1267440" cy="63372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滚动截屏</a:t>
          </a:r>
          <a:endParaRPr lang="zh-CN" altLang="en-US" sz="1500" kern="1200" dirty="0"/>
        </a:p>
      </dsp:txBody>
      <dsp:txXfrm>
        <a:off x="3387104" y="2820531"/>
        <a:ext cx="1267440" cy="633720"/>
      </dsp:txXfrm>
    </dsp:sp>
    <dsp:sp modelId="{2130AF68-D146-4EDC-B1FA-6D814AC398A7}">
      <dsp:nvSpPr>
        <dsp:cNvPr id="0" name=""/>
        <dsp:cNvSpPr/>
      </dsp:nvSpPr>
      <dsp:spPr>
        <a:xfrm>
          <a:off x="4603847" y="1020766"/>
          <a:ext cx="1267440" cy="633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选项、推荐、广告</a:t>
          </a:r>
          <a:endParaRPr lang="zh-CN" altLang="en-US" sz="1500" kern="1200" dirty="0"/>
        </a:p>
      </dsp:txBody>
      <dsp:txXfrm>
        <a:off x="4603847" y="1020766"/>
        <a:ext cx="1267440" cy="633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0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5555"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301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7" y="3686887"/>
            <a:ext cx="49645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 smtClean="0">
                <a:solidFill>
                  <a:schemeClr val="bg1"/>
                </a:solidFill>
              </a:rPr>
              <a:t>——</a:t>
            </a:r>
            <a:r>
              <a:rPr lang="zh-CN" altLang="en-US" sz="2500" dirty="0" smtClean="0">
                <a:solidFill>
                  <a:schemeClr val="bg1"/>
                </a:solidFill>
              </a:rPr>
              <a:t>滚动截屏 新闻盖章 图片模糊</a:t>
            </a:r>
            <a:endParaRPr lang="zh-CN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1192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新闻客户端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的</a:t>
            </a:r>
            <a:endParaRPr lang="zh-CN" altLang="en-US" sz="4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计</a:t>
            </a:r>
            <a:r>
              <a:rPr lang="en-US" altLang="zh-CN" sz="2000" dirty="0" smtClean="0">
                <a:solidFill>
                  <a:schemeClr val="bg1"/>
                </a:solidFill>
              </a:rPr>
              <a:t>43 </a:t>
            </a:r>
            <a:r>
              <a:rPr lang="zh-CN" altLang="en-US" sz="2000" dirty="0" smtClean="0">
                <a:solidFill>
                  <a:schemeClr val="bg1"/>
                </a:solidFill>
              </a:rPr>
              <a:t>郭昉泽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5357" y="288606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微创新</a:t>
            </a:r>
            <a:endParaRPr lang="zh-CN" altLang="en-US" sz="4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558837" y="2030686"/>
            <a:ext cx="172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图片模糊</a:t>
            </a:r>
            <a:endParaRPr lang="zh-CN" altLang="en-US" sz="2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2908300"/>
            <a:ext cx="46933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某些时候新闻客户端自动显示的新闻缩略图片我们可能不愿意看到，图片模糊功能可以在看图之前提供一个“预警”，避免引起部分用户的不适反映。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10" y="2292296"/>
            <a:ext cx="3733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1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19125" y="268926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产品设计图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三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/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5"/>
          <a:stretch/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978349" y="2605235"/>
            <a:ext cx="424768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616161"/>
                </a:solidFill>
                <a:latin typeface="+mn-ea"/>
              </a:rPr>
              <a:t>将微创新融入到新闻客户端当中，给用户带来耳目一新的感觉，从而产生更多的忠实用户，提高软件的知名度和使用率。</a:t>
            </a:r>
            <a:endParaRPr lang="zh-CN" altLang="en-US" sz="1400" dirty="0">
              <a:solidFill>
                <a:srgbClr val="61616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7680" y="1402323"/>
            <a:ext cx="531355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dirty="0" smtClean="0">
                <a:solidFill>
                  <a:srgbClr val="616161"/>
                </a:solidFill>
                <a:latin typeface="+mj-ea"/>
                <a:ea typeface="+mj-ea"/>
              </a:rPr>
              <a:t>情怀的新闻客户端の设计图</a:t>
            </a:r>
            <a:endParaRPr lang="zh-CN" altLang="en-US" sz="3200" b="1" dirty="0">
              <a:solidFill>
                <a:srgbClr val="616161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78350" y="2249202"/>
            <a:ext cx="4247680" cy="1579996"/>
            <a:chOff x="7207719" y="3487424"/>
            <a:chExt cx="2323329" cy="157999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07719" y="3487424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7719" y="5067420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 flipV="1">
            <a:off x="6006164" y="2042740"/>
            <a:ext cx="487769" cy="562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493933" y="2042739"/>
            <a:ext cx="3437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81359275"/>
              </p:ext>
            </p:extLst>
          </p:nvPr>
        </p:nvGraphicFramePr>
        <p:xfrm>
          <a:off x="131837" y="1302328"/>
          <a:ext cx="5874327" cy="4475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58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4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1"/>
          <a:stretch/>
        </p:blipFill>
        <p:spPr>
          <a:xfrm>
            <a:off x="0" y="3011190"/>
            <a:ext cx="5418183" cy="91310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00748" y="2220136"/>
            <a:ext cx="2441694" cy="1316586"/>
            <a:chOff x="5845148" y="2107697"/>
            <a:chExt cx="2441694" cy="1316586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技术细节</a:t>
              </a:r>
              <a:endPara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 smtClean="0">
                  <a:latin typeface="+mn-ea"/>
                  <a:ea typeface="+mn-ea"/>
                </a:rPr>
                <a:t>第四部分</a:t>
              </a:r>
              <a:endParaRPr lang="zh-CN" altLang="en-US" sz="3200" b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6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2"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154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当我们使用</a:t>
            </a:r>
            <a:r>
              <a:rPr lang="en-US" altLang="zh-CN" sz="2000" dirty="0" err="1" smtClean="0">
                <a:solidFill>
                  <a:srgbClr val="BDBDBD"/>
                </a:solidFill>
                <a:latin typeface="+mn-ea"/>
              </a:rPr>
              <a:t>ScrollView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来实现滚动的时候，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我们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可以利用</a:t>
            </a:r>
            <a:r>
              <a:rPr lang="en-US" altLang="zh-CN" sz="2000" dirty="0">
                <a:solidFill>
                  <a:srgbClr val="BDBDBD"/>
                </a:solidFill>
                <a:latin typeface="+mn-ea"/>
              </a:rPr>
              <a:t>View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的</a:t>
            </a:r>
            <a:r>
              <a:rPr lang="en-US" altLang="zh-CN" sz="2000" dirty="0" err="1">
                <a:solidFill>
                  <a:srgbClr val="BDBDBD"/>
                </a:solidFill>
                <a:latin typeface="+mn-ea"/>
              </a:rPr>
              <a:t>ScrollTo</a:t>
            </a:r>
            <a:r>
              <a:rPr lang="en-US" altLang="zh-CN" sz="2000" dirty="0">
                <a:solidFill>
                  <a:srgbClr val="BDBDBD"/>
                </a:solidFill>
                <a:latin typeface="+mn-ea"/>
              </a:rPr>
              <a:t>()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和</a:t>
            </a:r>
            <a:r>
              <a:rPr lang="en-US" altLang="zh-CN" sz="2000" dirty="0" err="1">
                <a:solidFill>
                  <a:srgbClr val="BDBDBD"/>
                </a:solidFill>
                <a:latin typeface="+mn-ea"/>
              </a:rPr>
              <a:t>ScrollBy</a:t>
            </a:r>
            <a:r>
              <a:rPr lang="en-US" altLang="zh-CN" sz="2000" dirty="0">
                <a:solidFill>
                  <a:srgbClr val="BDBDBD"/>
                </a:solidFill>
                <a:latin typeface="+mn-ea"/>
              </a:rPr>
              <a:t>()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方法来移动画布，同时获取当前</a:t>
            </a:r>
            <a:r>
              <a:rPr lang="en-US" altLang="zh-CN" sz="2000" dirty="0">
                <a:solidFill>
                  <a:srgbClr val="BDBDBD"/>
                </a:solidFill>
                <a:latin typeface="+mn-ea"/>
              </a:rPr>
              <a:t>View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的可视部分的</a:t>
            </a:r>
            <a:r>
              <a:rPr lang="en-US" altLang="zh-CN" sz="2000" dirty="0" err="1">
                <a:solidFill>
                  <a:srgbClr val="BDBDBD"/>
                </a:solidFill>
                <a:latin typeface="+mn-ea"/>
              </a:rPr>
              <a:t>DrawingCache</a:t>
            </a: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，最后进行拼接得到其</a:t>
            </a:r>
            <a:r>
              <a:rPr lang="en-US" altLang="zh-CN" sz="2000" dirty="0" smtClean="0">
                <a:solidFill>
                  <a:srgbClr val="BDBDBD"/>
                </a:solidFill>
                <a:latin typeface="+mn-ea"/>
              </a:rPr>
              <a:t>Bitmap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0831" y="2052645"/>
            <a:ext cx="3997693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+mn-ea"/>
              </a:rPr>
              <a:t>滚动截屏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1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2"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可以通过修改整个</a:t>
            </a:r>
            <a:r>
              <a:rPr lang="en-US" altLang="zh-CN" sz="2000" dirty="0" smtClean="0">
                <a:solidFill>
                  <a:srgbClr val="BDBDBD"/>
                </a:solidFill>
                <a:latin typeface="+mn-ea"/>
              </a:rPr>
              <a:t>View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的背景实现盖章特效。而盖章特效的图片可以通过向服务器发送</a:t>
            </a:r>
            <a:r>
              <a:rPr lang="en-US" altLang="zh-CN" sz="2000" dirty="0" smtClean="0">
                <a:solidFill>
                  <a:srgbClr val="BDBDBD"/>
                </a:solidFill>
                <a:latin typeface="+mn-ea"/>
              </a:rPr>
              <a:t>post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之后，服务器自动返回一个盖好章的图片来生成，也可以本机生成，具体依使用情况而定。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0831" y="2052645"/>
            <a:ext cx="3997693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+mn-ea"/>
              </a:rPr>
              <a:t>新闻盖章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82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2139" r="34257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8250" y="1867302"/>
            <a:ext cx="5073650" cy="3716080"/>
            <a:chOff x="1238250" y="1702202"/>
            <a:chExt cx="5073650" cy="3301694"/>
          </a:xfrm>
        </p:grpSpPr>
        <p:sp>
          <p:nvSpPr>
            <p:cNvPr id="4" name="矩形 3"/>
            <p:cNvSpPr/>
            <p:nvPr/>
          </p:nvSpPr>
          <p:spPr>
            <a:xfrm>
              <a:off x="1238250" y="1956908"/>
              <a:ext cx="507365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4800" dirty="0" smtClean="0"/>
                <a:t>图片模糊</a:t>
              </a:r>
            </a:p>
            <a:p>
              <a:pPr algn="just"/>
              <a:r>
                <a:rPr lang="zh-CN" altLang="en-US" sz="3600" b="1" dirty="0">
                  <a:latin typeface="+mj-ea"/>
                  <a:ea typeface="+mj-ea"/>
                </a:rPr>
                <a:t>可以</a:t>
              </a:r>
              <a:r>
                <a:rPr lang="zh-CN" altLang="en-US" sz="3600" b="1" dirty="0" smtClean="0">
                  <a:latin typeface="+mj-ea"/>
                  <a:ea typeface="+mj-ea"/>
                </a:rPr>
                <a:t>用</a:t>
              </a:r>
              <a:r>
                <a:rPr lang="en-US" altLang="zh-CN" sz="3600" b="1" dirty="0" err="1" smtClean="0">
                  <a:latin typeface="+mj-ea"/>
                  <a:ea typeface="+mj-ea"/>
                </a:rPr>
                <a:t>RenderScript</a:t>
              </a:r>
              <a:r>
                <a:rPr lang="zh-CN" altLang="en-US" sz="3600" b="1" dirty="0" smtClean="0">
                  <a:latin typeface="+mj-ea"/>
                  <a:ea typeface="+mj-ea"/>
                </a:rPr>
                <a:t>来实现，也可以自己实现</a:t>
              </a:r>
              <a:r>
                <a:rPr lang="en-US" altLang="zh-CN" sz="3600" b="1" dirty="0" err="1" smtClean="0">
                  <a:latin typeface="+mj-ea"/>
                  <a:ea typeface="+mj-ea"/>
                </a:rPr>
                <a:t>fastblur</a:t>
              </a:r>
              <a:r>
                <a:rPr lang="zh-CN" altLang="en-US" sz="3600" b="1" dirty="0" smtClean="0">
                  <a:latin typeface="+mj-ea"/>
                  <a:ea typeface="+mj-ea"/>
                </a:rPr>
                <a:t>，这样更加迅速。</a:t>
              </a:r>
              <a:endParaRPr lang="zh-CN" altLang="en-US" sz="3600" b="1" dirty="0">
                <a:latin typeface="+mj-ea"/>
                <a:ea typeface="+mj-ea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321076" y="1702202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321076" y="4825599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301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 smtClean="0">
                <a:solidFill>
                  <a:schemeClr val="bg1"/>
                </a:solidFill>
              </a:rPr>
              <a:t>——</a:t>
            </a:r>
            <a:r>
              <a:rPr lang="zh-CN" altLang="en-US" sz="2500" dirty="0" smtClean="0">
                <a:solidFill>
                  <a:schemeClr val="bg1"/>
                </a:solidFill>
              </a:rPr>
              <a:t>新闻客户端的微创新</a:t>
            </a:r>
            <a:endParaRPr lang="zh-CN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4637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zh-CN" altLang="en-US" sz="7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计</a:t>
            </a:r>
            <a:r>
              <a:rPr lang="en-US" altLang="zh-CN" sz="2000" dirty="0" smtClean="0">
                <a:solidFill>
                  <a:schemeClr val="bg1"/>
                </a:solidFill>
              </a:rPr>
              <a:t>43 </a:t>
            </a:r>
            <a:r>
              <a:rPr lang="zh-CN" altLang="en-US" sz="2000" dirty="0" smtClean="0">
                <a:solidFill>
                  <a:schemeClr val="bg1"/>
                </a:solidFill>
              </a:rPr>
              <a:t>郭昉泽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4053" r="11999" b="8257"/>
          <a:stretch/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212" y="1129188"/>
            <a:ext cx="239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CONTENTS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mtClean="0">
                <a:solidFill>
                  <a:schemeClr val="bg1"/>
                </a:solidFill>
              </a:rPr>
              <a:t>目录</a:t>
            </a:r>
            <a:endParaRPr lang="zh-CN" altLang="en-US" sz="360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44175" y="2692654"/>
            <a:ext cx="9991160" cy="1151556"/>
            <a:chOff x="907865" y="2438654"/>
            <a:chExt cx="10663780" cy="1151556"/>
          </a:xfrm>
        </p:grpSpPr>
        <p:sp>
          <p:nvSpPr>
            <p:cNvPr id="4" name="文本框 3"/>
            <p:cNvSpPr txBox="1"/>
            <p:nvPr/>
          </p:nvSpPr>
          <p:spPr>
            <a:xfrm>
              <a:off x="1174519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07865" y="3005435"/>
              <a:ext cx="19490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产品定位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87746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第二部分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21091" y="3005435"/>
              <a:ext cx="19490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功能介绍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8848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第三部分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402830" y="3005435"/>
              <a:ext cx="23870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产品设计图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89218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第四部分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622564" y="3005435"/>
              <a:ext cx="19490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技术细节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27032" y="1058306"/>
            <a:ext cx="4137936" cy="794468"/>
          </a:xfrm>
          <a:prstGeom prst="rect">
            <a:avLst/>
          </a:prstGeom>
          <a:ln>
            <a:solidFill>
              <a:srgbClr val="61616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产品定位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482637" y="2792686"/>
            <a:ext cx="279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产品目标人群</a:t>
            </a:r>
            <a:endParaRPr lang="zh-CN" altLang="en-US" sz="2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3341306"/>
            <a:ext cx="4693363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BDBDBD"/>
                </a:solidFill>
                <a:latin typeface="+mn-ea"/>
              </a:rPr>
              <a:t>面向所有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使用智能手机的所有年龄段的人，但优先考虑中年人和青年人，即</a:t>
            </a:r>
            <a:r>
              <a:rPr lang="en-US" altLang="zh-CN" sz="2000" dirty="0" smtClean="0">
                <a:solidFill>
                  <a:srgbClr val="BDBDBD"/>
                </a:solidFill>
                <a:latin typeface="+mn-ea"/>
              </a:rPr>
              <a:t>18-50</a:t>
            </a: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年龄段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" y="2075641"/>
            <a:ext cx="5600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482637" y="2792686"/>
            <a:ext cx="279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现有产品分析</a:t>
            </a:r>
            <a:endParaRPr lang="zh-CN" altLang="en-US" sz="2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3341306"/>
            <a:ext cx="469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同质化十分严重，且新意不多，可替代性非常强，用户忠实度不高。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33" y="3372430"/>
            <a:ext cx="3062531" cy="3179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4" y="3372430"/>
            <a:ext cx="3045958" cy="317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32" y="147379"/>
            <a:ext cx="3062532" cy="32250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4" y="147379"/>
            <a:ext cx="3045958" cy="32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82"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BDBDBD"/>
                </a:solidFill>
                <a:latin typeface="+mn-ea"/>
              </a:rPr>
              <a:t>滚动截屏、新闻盖章、图片模糊虽然只是微创新，但这些微创新却十分有助于用户体验的提升。</a:t>
            </a:r>
            <a:endParaRPr lang="zh-CN" altLang="en-US" sz="1400" dirty="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50831" y="1886008"/>
            <a:ext cx="5588669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微</a:t>
            </a:r>
            <a:r>
              <a:rPr lang="zh-CN" altLang="en-US" sz="3600" dirty="0" smtClean="0">
                <a:solidFill>
                  <a:schemeClr val="bg1"/>
                </a:solidFill>
                <a:latin typeface="+mn-ea"/>
              </a:rPr>
              <a:t>创新改变新闻客户端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68485" y="4361407"/>
            <a:ext cx="1962352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微创新改变世界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 dirty="0" smtClea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 dirty="0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2" r="43123" b="1"/>
          <a:stretch/>
        </p:blipFill>
        <p:spPr>
          <a:xfrm>
            <a:off x="7777450" y="0"/>
            <a:ext cx="4414550" cy="535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471" y="299245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功能介绍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二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568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558837" y="2030686"/>
            <a:ext cx="172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滚动截屏</a:t>
            </a:r>
            <a:endParaRPr lang="zh-CN" altLang="en-US" sz="2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2908300"/>
            <a:ext cx="46933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有时，我们需要分享新闻客户端中的新闻内容的截图，但是一般的智能手机并没有滚动截屏的功能，截屏常常要分为几部分。</a:t>
            </a:r>
            <a:endParaRPr lang="en-US" altLang="zh-CN" sz="2000" dirty="0" smtClean="0">
              <a:solidFill>
                <a:srgbClr val="BDBDBD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有了滚动截屏，用户就可以一步到位获取整个新闻的截图，避免多张图片保存和阅览的繁琐。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8" y="0"/>
            <a:ext cx="385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3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558837" y="2030686"/>
            <a:ext cx="172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新闻盖章</a:t>
            </a:r>
            <a:endParaRPr lang="zh-CN" altLang="en-US" sz="2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2908300"/>
            <a:ext cx="46933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BDBDBD"/>
                </a:solidFill>
                <a:latin typeface="+mn-ea"/>
              </a:rPr>
              <a:t>一般的新闻客户端都有评论功能，但是评论只能发送文字和表情，够用但不够炫酷。而新闻盖章功能是个足够炫酷的解决方案。</a:t>
            </a:r>
            <a:endParaRPr lang="zh-CN" altLang="en-US" sz="2000" dirty="0">
              <a:solidFill>
                <a:srgbClr val="BDBDBD"/>
              </a:solidFill>
              <a:latin typeface="+mn-ea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7" y="1503208"/>
            <a:ext cx="6068495" cy="40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471</Words>
  <Application>Microsoft Office PowerPoint</Application>
  <PresentationFormat>宽屏</PresentationFormat>
  <Paragraphs>63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Segoe UI Light 8</vt:lpstr>
      <vt:lpstr>微软雅黑</vt:lpstr>
      <vt:lpstr>微软雅黑 Light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zjkgfz@sina.com</cp:lastModifiedBy>
  <cp:revision>122</cp:revision>
  <dcterms:created xsi:type="dcterms:W3CDTF">2015-12-29T08:06:59Z</dcterms:created>
  <dcterms:modified xsi:type="dcterms:W3CDTF">2016-08-24T15:15:13Z</dcterms:modified>
</cp:coreProperties>
</file>